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6" r:id="rId2"/>
    <p:sldId id="539" r:id="rId3"/>
    <p:sldId id="754" r:id="rId4"/>
    <p:sldId id="792" r:id="rId5"/>
    <p:sldId id="793" r:id="rId6"/>
    <p:sldId id="756" r:id="rId7"/>
    <p:sldId id="757" r:id="rId8"/>
    <p:sldId id="758" r:id="rId9"/>
    <p:sldId id="759" r:id="rId10"/>
    <p:sldId id="760" r:id="rId11"/>
    <p:sldId id="761" r:id="rId12"/>
    <p:sldId id="762" r:id="rId13"/>
    <p:sldId id="293" r:id="rId14"/>
    <p:sldId id="294" r:id="rId15"/>
    <p:sldId id="796" r:id="rId16"/>
    <p:sldId id="791" r:id="rId17"/>
    <p:sldId id="771" r:id="rId18"/>
    <p:sldId id="773" r:id="rId19"/>
    <p:sldId id="772" r:id="rId20"/>
    <p:sldId id="774" r:id="rId21"/>
    <p:sldId id="296" r:id="rId22"/>
    <p:sldId id="794" r:id="rId23"/>
    <p:sldId id="775" r:id="rId24"/>
    <p:sldId id="766" r:id="rId25"/>
    <p:sldId id="764" r:id="rId26"/>
    <p:sldId id="767" r:id="rId27"/>
    <p:sldId id="765" r:id="rId28"/>
    <p:sldId id="768" r:id="rId29"/>
    <p:sldId id="755" r:id="rId30"/>
    <p:sldId id="769" r:id="rId31"/>
    <p:sldId id="770" r:id="rId32"/>
    <p:sldId id="776" r:id="rId33"/>
    <p:sldId id="813" r:id="rId34"/>
    <p:sldId id="297" r:id="rId35"/>
    <p:sldId id="797" r:id="rId36"/>
    <p:sldId id="798" r:id="rId37"/>
    <p:sldId id="800" r:id="rId38"/>
    <p:sldId id="803" r:id="rId39"/>
    <p:sldId id="802" r:id="rId40"/>
    <p:sldId id="801" r:id="rId41"/>
    <p:sldId id="777" r:id="rId42"/>
    <p:sldId id="778" r:id="rId43"/>
    <p:sldId id="804" r:id="rId44"/>
    <p:sldId id="805" r:id="rId45"/>
    <p:sldId id="806" r:id="rId46"/>
    <p:sldId id="807" r:id="rId47"/>
    <p:sldId id="808" r:id="rId48"/>
    <p:sldId id="809" r:id="rId49"/>
    <p:sldId id="810" r:id="rId50"/>
    <p:sldId id="811" r:id="rId51"/>
    <p:sldId id="812" r:id="rId52"/>
    <p:sldId id="780" r:id="rId53"/>
    <p:sldId id="269" r:id="rId54"/>
  </p:sldIdLst>
  <p:sldSz cx="9144000" cy="6858000" type="screen4x3"/>
  <p:notesSz cx="6858000" cy="9144000"/>
  <p:defaultTextStyle>
    <a:lvl1pPr>
      <a:defRPr>
        <a:latin typeface="+mn-lt"/>
        <a:ea typeface="+mn-ea"/>
        <a:cs typeface="+mn-cs"/>
        <a:sym typeface="Helvetica Neue"/>
      </a:defRPr>
    </a:lvl1pPr>
    <a:lvl2pPr>
      <a:defRPr>
        <a:latin typeface="+mn-lt"/>
        <a:ea typeface="+mn-ea"/>
        <a:cs typeface="+mn-cs"/>
        <a:sym typeface="Helvetica Neue"/>
      </a:defRPr>
    </a:lvl2pPr>
    <a:lvl3pPr>
      <a:defRPr>
        <a:latin typeface="+mn-lt"/>
        <a:ea typeface="+mn-ea"/>
        <a:cs typeface="+mn-cs"/>
        <a:sym typeface="Helvetica Neue"/>
      </a:defRPr>
    </a:lvl3pPr>
    <a:lvl4pPr>
      <a:defRPr>
        <a:latin typeface="+mn-lt"/>
        <a:ea typeface="+mn-ea"/>
        <a:cs typeface="+mn-cs"/>
        <a:sym typeface="Helvetica Neue"/>
      </a:defRPr>
    </a:lvl4pPr>
    <a:lvl5pPr>
      <a:defRPr>
        <a:latin typeface="+mn-lt"/>
        <a:ea typeface="+mn-ea"/>
        <a:cs typeface="+mn-cs"/>
        <a:sym typeface="Helvetica Neue"/>
      </a:defRPr>
    </a:lvl5pPr>
    <a:lvl6pPr>
      <a:defRPr>
        <a:latin typeface="+mn-lt"/>
        <a:ea typeface="+mn-ea"/>
        <a:cs typeface="+mn-cs"/>
        <a:sym typeface="Helvetica Neue"/>
      </a:defRPr>
    </a:lvl6pPr>
    <a:lvl7pPr>
      <a:defRPr>
        <a:latin typeface="+mn-lt"/>
        <a:ea typeface="+mn-ea"/>
        <a:cs typeface="+mn-cs"/>
        <a:sym typeface="Helvetica Neue"/>
      </a:defRPr>
    </a:lvl7pPr>
    <a:lvl8pPr>
      <a:defRPr>
        <a:latin typeface="+mn-lt"/>
        <a:ea typeface="+mn-ea"/>
        <a:cs typeface="+mn-cs"/>
        <a:sym typeface="Helvetica Neue"/>
      </a:defRPr>
    </a:lvl8pPr>
    <a:lvl9pPr>
      <a:defRPr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00"/>
    <a:srgbClr val="2B30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BCACB"/>
          </a:solidFill>
        </a:fill>
      </a:tcStyle>
    </a:wholeTbl>
    <a:band2H>
      <a:tcTxStyle/>
      <a:tcStyle>
        <a:tcBdr/>
        <a:fill>
          <a:solidFill>
            <a:srgbClr val="F5E7E7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8161E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8161E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8161E"/>
          </a:solidFill>
        </a:fill>
      </a:tcStyle>
    </a:firstRow>
  </a:tblStyle>
  <a:tblStyle styleId="{C7B018BB-80A7-4F77-B60F-C8B233D01FF8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161E"/>
              </a:solidFill>
              <a:prstDash val="solid"/>
              <a:bevel/>
            </a:ln>
          </a:left>
          <a:right>
            <a:ln w="12700" cap="flat">
              <a:solidFill>
                <a:srgbClr val="C8161E"/>
              </a:solidFill>
              <a:prstDash val="solid"/>
              <a:bevel/>
            </a:ln>
          </a:right>
          <a:top>
            <a:ln w="12700" cap="flat">
              <a:solidFill>
                <a:srgbClr val="C8161E"/>
              </a:solidFill>
              <a:prstDash val="solid"/>
              <a:bevel/>
            </a:ln>
          </a:top>
          <a:bottom>
            <a:ln w="12700" cap="flat">
              <a:solidFill>
                <a:srgbClr val="C8161E"/>
              </a:solidFill>
              <a:prstDash val="solid"/>
              <a:bevel/>
            </a:ln>
          </a:bottom>
          <a:insideH>
            <a:ln w="12700" cap="flat">
              <a:solidFill>
                <a:srgbClr val="C8161E"/>
              </a:solidFill>
              <a:prstDash val="solid"/>
              <a:bevel/>
            </a:ln>
          </a:insideH>
          <a:insideV>
            <a:ln w="12700" cap="flat">
              <a:solidFill>
                <a:srgbClr val="C8161E"/>
              </a:solidFill>
              <a:prstDash val="solid"/>
              <a:bevel/>
            </a:ln>
          </a:insideV>
        </a:tcBdr>
        <a:fill>
          <a:solidFill>
            <a:srgbClr val="EBCACB"/>
          </a:solidFill>
        </a:fill>
      </a:tcStyle>
    </a:wholeTbl>
    <a:band2H>
      <a:tcTxStyle/>
      <a:tcStyle>
        <a:tcBdr/>
        <a:fill>
          <a:solidFill>
            <a:srgbClr val="F5E7E7"/>
          </a:solidFill>
        </a:fill>
      </a:tcStyle>
    </a:band2H>
    <a:firstCol>
      <a:tcTxStyle b="on" i="on">
        <a:fontRef idx="minor">
          <a:srgbClr val="C8161E"/>
        </a:fontRef>
        <a:srgbClr val="C8161E"/>
      </a:tcTxStyle>
      <a:tcStyle>
        <a:tcBdr>
          <a:left>
            <a:ln w="12700" cap="flat">
              <a:solidFill>
                <a:srgbClr val="C8161E"/>
              </a:solidFill>
              <a:prstDash val="solid"/>
              <a:bevel/>
            </a:ln>
          </a:left>
          <a:right>
            <a:ln w="12700" cap="flat">
              <a:solidFill>
                <a:srgbClr val="C8161E"/>
              </a:solidFill>
              <a:prstDash val="solid"/>
              <a:bevel/>
            </a:ln>
          </a:right>
          <a:top>
            <a:ln w="12700" cap="flat">
              <a:solidFill>
                <a:srgbClr val="C8161E"/>
              </a:solidFill>
              <a:prstDash val="solid"/>
              <a:bevel/>
            </a:ln>
          </a:top>
          <a:bottom>
            <a:ln w="12700" cap="flat">
              <a:solidFill>
                <a:srgbClr val="C8161E"/>
              </a:solidFill>
              <a:prstDash val="solid"/>
              <a:bevel/>
            </a:ln>
          </a:bottom>
          <a:insideH>
            <a:ln w="12700" cap="flat">
              <a:solidFill>
                <a:srgbClr val="C8161E"/>
              </a:solidFill>
              <a:prstDash val="solid"/>
              <a:bevel/>
            </a:ln>
          </a:insideH>
          <a:insideV>
            <a:ln w="12700" cap="flat">
              <a:solidFill>
                <a:srgbClr val="C8161E"/>
              </a:solidFill>
              <a:prstDash val="solid"/>
              <a:bevel/>
            </a:ln>
          </a:insideV>
        </a:tcBdr>
        <a:fill>
          <a:solidFill>
            <a:srgbClr val="C8161E"/>
          </a:solidFill>
        </a:fill>
      </a:tcStyle>
    </a:firstCol>
    <a:lastRow>
      <a:tcTxStyle b="on" i="on">
        <a:fontRef idx="minor">
          <a:srgbClr val="C8161E"/>
        </a:fontRef>
        <a:srgbClr val="C8161E"/>
      </a:tcTxStyle>
      <a:tcStyle>
        <a:tcBdr>
          <a:left>
            <a:ln w="12700" cap="flat">
              <a:solidFill>
                <a:srgbClr val="C8161E"/>
              </a:solidFill>
              <a:prstDash val="solid"/>
              <a:bevel/>
            </a:ln>
          </a:left>
          <a:right>
            <a:ln w="12700" cap="flat">
              <a:solidFill>
                <a:srgbClr val="C8161E"/>
              </a:solidFill>
              <a:prstDash val="solid"/>
              <a:bevel/>
            </a:ln>
          </a:right>
          <a:top>
            <a:ln w="38100" cap="flat">
              <a:solidFill>
                <a:srgbClr val="C8161E"/>
              </a:solidFill>
              <a:prstDash val="solid"/>
              <a:bevel/>
            </a:ln>
          </a:top>
          <a:bottom>
            <a:ln w="12700" cap="flat">
              <a:solidFill>
                <a:srgbClr val="C8161E"/>
              </a:solidFill>
              <a:prstDash val="solid"/>
              <a:bevel/>
            </a:ln>
          </a:bottom>
          <a:insideH>
            <a:ln w="12700" cap="flat">
              <a:solidFill>
                <a:srgbClr val="C8161E"/>
              </a:solidFill>
              <a:prstDash val="solid"/>
              <a:bevel/>
            </a:ln>
          </a:insideH>
          <a:insideV>
            <a:ln w="12700" cap="flat">
              <a:solidFill>
                <a:srgbClr val="C8161E"/>
              </a:solidFill>
              <a:prstDash val="solid"/>
              <a:bevel/>
            </a:ln>
          </a:insideV>
        </a:tcBdr>
        <a:fill>
          <a:solidFill>
            <a:srgbClr val="C8161E"/>
          </a:solidFill>
        </a:fill>
      </a:tcStyle>
    </a:lastRow>
    <a:firstRow>
      <a:tcTxStyle b="on" i="on">
        <a:fontRef idx="minor">
          <a:srgbClr val="C8161E"/>
        </a:fontRef>
        <a:srgbClr val="C8161E"/>
      </a:tcTxStyle>
      <a:tcStyle>
        <a:tcBdr>
          <a:left>
            <a:ln w="12700" cap="flat">
              <a:solidFill>
                <a:srgbClr val="C8161E"/>
              </a:solidFill>
              <a:prstDash val="solid"/>
              <a:bevel/>
            </a:ln>
          </a:left>
          <a:right>
            <a:ln w="12700" cap="flat">
              <a:solidFill>
                <a:srgbClr val="C8161E"/>
              </a:solidFill>
              <a:prstDash val="solid"/>
              <a:bevel/>
            </a:ln>
          </a:right>
          <a:top>
            <a:ln w="12700" cap="flat">
              <a:solidFill>
                <a:srgbClr val="C8161E"/>
              </a:solidFill>
              <a:prstDash val="solid"/>
              <a:bevel/>
            </a:ln>
          </a:top>
          <a:bottom>
            <a:ln w="38100" cap="flat">
              <a:solidFill>
                <a:srgbClr val="C8161E"/>
              </a:solidFill>
              <a:prstDash val="solid"/>
              <a:bevel/>
            </a:ln>
          </a:bottom>
          <a:insideH>
            <a:ln w="12700" cap="flat">
              <a:solidFill>
                <a:srgbClr val="C8161E"/>
              </a:solidFill>
              <a:prstDash val="solid"/>
              <a:bevel/>
            </a:ln>
          </a:insideH>
          <a:insideV>
            <a:ln w="12700" cap="flat">
              <a:solidFill>
                <a:srgbClr val="C8161E"/>
              </a:solidFill>
              <a:prstDash val="solid"/>
              <a:bevel/>
            </a:ln>
          </a:insideV>
        </a:tcBdr>
        <a:fill>
          <a:solidFill>
            <a:srgbClr val="C8161E"/>
          </a:solidFill>
        </a:fill>
      </a:tcStyle>
    </a:firstRow>
  </a:tblStyle>
  <a:tblStyle styleId="{EEE7283C-3CF3-47DC-8721-378D4A62B228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161E"/>
              </a:solidFill>
              <a:prstDash val="solid"/>
              <a:bevel/>
            </a:ln>
          </a:left>
          <a:right>
            <a:ln w="12700" cap="flat">
              <a:solidFill>
                <a:srgbClr val="C8161E"/>
              </a:solidFill>
              <a:prstDash val="solid"/>
              <a:bevel/>
            </a:ln>
          </a:right>
          <a:top>
            <a:ln w="12700" cap="flat">
              <a:solidFill>
                <a:srgbClr val="C8161E"/>
              </a:solidFill>
              <a:prstDash val="solid"/>
              <a:bevel/>
            </a:ln>
          </a:top>
          <a:bottom>
            <a:ln w="12700" cap="flat">
              <a:solidFill>
                <a:srgbClr val="C8161E"/>
              </a:solidFill>
              <a:prstDash val="solid"/>
              <a:bevel/>
            </a:ln>
          </a:bottom>
          <a:insideH>
            <a:ln w="12700" cap="flat">
              <a:solidFill>
                <a:srgbClr val="C8161E"/>
              </a:solidFill>
              <a:prstDash val="solid"/>
              <a:bevel/>
            </a:ln>
          </a:insideH>
          <a:insideV>
            <a:ln w="12700" cap="flat">
              <a:solidFill>
                <a:srgbClr val="C8161E"/>
              </a:solidFill>
              <a:prstDash val="solid"/>
              <a:bevel/>
            </a:ln>
          </a:insideV>
        </a:tcBdr>
        <a:fill>
          <a:solidFill>
            <a:srgbClr val="FEEECA"/>
          </a:solidFill>
        </a:fill>
      </a:tcStyle>
    </a:wholeTbl>
    <a:band2H>
      <a:tcTxStyle/>
      <a:tcStyle>
        <a:tcBdr/>
        <a:fill>
          <a:solidFill>
            <a:srgbClr val="FFF6E6"/>
          </a:solidFill>
        </a:fill>
      </a:tcStyle>
    </a:band2H>
    <a:firstCol>
      <a:tcTxStyle b="on" i="on">
        <a:fontRef idx="minor">
          <a:srgbClr val="C8161E"/>
        </a:fontRef>
        <a:srgbClr val="C8161E"/>
      </a:tcTxStyle>
      <a:tcStyle>
        <a:tcBdr>
          <a:left>
            <a:ln w="12700" cap="flat">
              <a:solidFill>
                <a:srgbClr val="C8161E"/>
              </a:solidFill>
              <a:prstDash val="solid"/>
              <a:bevel/>
            </a:ln>
          </a:left>
          <a:right>
            <a:ln w="12700" cap="flat">
              <a:solidFill>
                <a:srgbClr val="C8161E"/>
              </a:solidFill>
              <a:prstDash val="solid"/>
              <a:bevel/>
            </a:ln>
          </a:right>
          <a:top>
            <a:ln w="12700" cap="flat">
              <a:solidFill>
                <a:srgbClr val="C8161E"/>
              </a:solidFill>
              <a:prstDash val="solid"/>
              <a:bevel/>
            </a:ln>
          </a:top>
          <a:bottom>
            <a:ln w="12700" cap="flat">
              <a:solidFill>
                <a:srgbClr val="C8161E"/>
              </a:solidFill>
              <a:prstDash val="solid"/>
              <a:bevel/>
            </a:ln>
          </a:bottom>
          <a:insideH>
            <a:ln w="12700" cap="flat">
              <a:solidFill>
                <a:srgbClr val="C8161E"/>
              </a:solidFill>
              <a:prstDash val="solid"/>
              <a:bevel/>
            </a:ln>
          </a:insideH>
          <a:insideV>
            <a:ln w="12700" cap="flat">
              <a:solidFill>
                <a:srgbClr val="C8161E"/>
              </a:solidFill>
              <a:prstDash val="solid"/>
              <a:bevel/>
            </a:ln>
          </a:insideV>
        </a:tcBdr>
        <a:fill>
          <a:solidFill>
            <a:srgbClr val="FDD000"/>
          </a:solidFill>
        </a:fill>
      </a:tcStyle>
    </a:firstCol>
    <a:lastRow>
      <a:tcTxStyle b="on" i="on">
        <a:fontRef idx="minor">
          <a:srgbClr val="C8161E"/>
        </a:fontRef>
        <a:srgbClr val="C8161E"/>
      </a:tcTxStyle>
      <a:tcStyle>
        <a:tcBdr>
          <a:left>
            <a:ln w="12700" cap="flat">
              <a:solidFill>
                <a:srgbClr val="C8161E"/>
              </a:solidFill>
              <a:prstDash val="solid"/>
              <a:bevel/>
            </a:ln>
          </a:left>
          <a:right>
            <a:ln w="12700" cap="flat">
              <a:solidFill>
                <a:srgbClr val="C8161E"/>
              </a:solidFill>
              <a:prstDash val="solid"/>
              <a:bevel/>
            </a:ln>
          </a:right>
          <a:top>
            <a:ln w="38100" cap="flat">
              <a:solidFill>
                <a:srgbClr val="C8161E"/>
              </a:solidFill>
              <a:prstDash val="solid"/>
              <a:bevel/>
            </a:ln>
          </a:top>
          <a:bottom>
            <a:ln w="12700" cap="flat">
              <a:solidFill>
                <a:srgbClr val="C8161E"/>
              </a:solidFill>
              <a:prstDash val="solid"/>
              <a:bevel/>
            </a:ln>
          </a:bottom>
          <a:insideH>
            <a:ln w="12700" cap="flat">
              <a:solidFill>
                <a:srgbClr val="C8161E"/>
              </a:solidFill>
              <a:prstDash val="solid"/>
              <a:bevel/>
            </a:ln>
          </a:insideH>
          <a:insideV>
            <a:ln w="12700" cap="flat">
              <a:solidFill>
                <a:srgbClr val="C8161E"/>
              </a:solidFill>
              <a:prstDash val="solid"/>
              <a:bevel/>
            </a:ln>
          </a:insideV>
        </a:tcBdr>
        <a:fill>
          <a:solidFill>
            <a:srgbClr val="FDD000"/>
          </a:solidFill>
        </a:fill>
      </a:tcStyle>
    </a:lastRow>
    <a:firstRow>
      <a:tcTxStyle b="on" i="on">
        <a:fontRef idx="minor">
          <a:srgbClr val="C8161E"/>
        </a:fontRef>
        <a:srgbClr val="C8161E"/>
      </a:tcTxStyle>
      <a:tcStyle>
        <a:tcBdr>
          <a:left>
            <a:ln w="12700" cap="flat">
              <a:solidFill>
                <a:srgbClr val="C8161E"/>
              </a:solidFill>
              <a:prstDash val="solid"/>
              <a:bevel/>
            </a:ln>
          </a:left>
          <a:right>
            <a:ln w="12700" cap="flat">
              <a:solidFill>
                <a:srgbClr val="C8161E"/>
              </a:solidFill>
              <a:prstDash val="solid"/>
              <a:bevel/>
            </a:ln>
          </a:right>
          <a:top>
            <a:ln w="12700" cap="flat">
              <a:solidFill>
                <a:srgbClr val="C8161E"/>
              </a:solidFill>
              <a:prstDash val="solid"/>
              <a:bevel/>
            </a:ln>
          </a:top>
          <a:bottom>
            <a:ln w="38100" cap="flat">
              <a:solidFill>
                <a:srgbClr val="C8161E"/>
              </a:solidFill>
              <a:prstDash val="solid"/>
              <a:bevel/>
            </a:ln>
          </a:bottom>
          <a:insideH>
            <a:ln w="12700" cap="flat">
              <a:solidFill>
                <a:srgbClr val="C8161E"/>
              </a:solidFill>
              <a:prstDash val="solid"/>
              <a:bevel/>
            </a:ln>
          </a:insideH>
          <a:insideV>
            <a:ln w="12700" cap="flat">
              <a:solidFill>
                <a:srgbClr val="C8161E"/>
              </a:solidFill>
              <a:prstDash val="solid"/>
              <a:bevel/>
            </a:ln>
          </a:insideV>
        </a:tcBdr>
        <a:fill>
          <a:solidFill>
            <a:srgbClr val="FDD000"/>
          </a:solidFill>
        </a:fill>
      </a:tcStyle>
    </a:firstRow>
  </a:tblStyle>
  <a:tblStyle styleId="{CF821DB8-F4EB-4A41-A1BA-3FCAFE7338EE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161E"/>
              </a:solidFill>
              <a:prstDash val="solid"/>
              <a:bevel/>
            </a:ln>
          </a:left>
          <a:right>
            <a:ln w="12700" cap="flat">
              <a:solidFill>
                <a:srgbClr val="C8161E"/>
              </a:solidFill>
              <a:prstDash val="solid"/>
              <a:bevel/>
            </a:ln>
          </a:right>
          <a:top>
            <a:ln w="12700" cap="flat">
              <a:solidFill>
                <a:srgbClr val="C8161E"/>
              </a:solidFill>
              <a:prstDash val="solid"/>
              <a:bevel/>
            </a:ln>
          </a:top>
          <a:bottom>
            <a:ln w="12700" cap="flat">
              <a:solidFill>
                <a:srgbClr val="C8161E"/>
              </a:solidFill>
              <a:prstDash val="solid"/>
              <a:bevel/>
            </a:ln>
          </a:bottom>
          <a:insideH>
            <a:ln w="12700" cap="flat">
              <a:solidFill>
                <a:srgbClr val="C8161E"/>
              </a:solidFill>
              <a:prstDash val="solid"/>
              <a:bevel/>
            </a:ln>
          </a:insideH>
          <a:insideV>
            <a:ln w="12700" cap="flat">
              <a:solidFill>
                <a:srgbClr val="C8161E"/>
              </a:solidFill>
              <a:prstDash val="solid"/>
              <a:bevel/>
            </a:ln>
          </a:insideV>
        </a:tcBdr>
        <a:fill>
          <a:solidFill>
            <a:srgbClr val="CACDDD"/>
          </a:solidFill>
        </a:fill>
      </a:tcStyle>
    </a:wholeTbl>
    <a:band2H>
      <a:tcTxStyle/>
      <a:tcStyle>
        <a:tcBdr/>
        <a:fill>
          <a:solidFill>
            <a:srgbClr val="E6E8EF"/>
          </a:solidFill>
        </a:fill>
      </a:tcStyle>
    </a:band2H>
    <a:firstCol>
      <a:tcTxStyle b="on" i="on">
        <a:fontRef idx="minor">
          <a:srgbClr val="C8161E"/>
        </a:fontRef>
        <a:srgbClr val="C8161E"/>
      </a:tcTxStyle>
      <a:tcStyle>
        <a:tcBdr>
          <a:left>
            <a:ln w="12700" cap="flat">
              <a:solidFill>
                <a:srgbClr val="C8161E"/>
              </a:solidFill>
              <a:prstDash val="solid"/>
              <a:bevel/>
            </a:ln>
          </a:left>
          <a:right>
            <a:ln w="12700" cap="flat">
              <a:solidFill>
                <a:srgbClr val="C8161E"/>
              </a:solidFill>
              <a:prstDash val="solid"/>
              <a:bevel/>
            </a:ln>
          </a:right>
          <a:top>
            <a:ln w="12700" cap="flat">
              <a:solidFill>
                <a:srgbClr val="C8161E"/>
              </a:solidFill>
              <a:prstDash val="solid"/>
              <a:bevel/>
            </a:ln>
          </a:top>
          <a:bottom>
            <a:ln w="12700" cap="flat">
              <a:solidFill>
                <a:srgbClr val="C8161E"/>
              </a:solidFill>
              <a:prstDash val="solid"/>
              <a:bevel/>
            </a:ln>
          </a:bottom>
          <a:insideH>
            <a:ln w="12700" cap="flat">
              <a:solidFill>
                <a:srgbClr val="C8161E"/>
              </a:solidFill>
              <a:prstDash val="solid"/>
              <a:bevel/>
            </a:ln>
          </a:insideH>
          <a:insideV>
            <a:ln w="12700" cap="flat">
              <a:solidFill>
                <a:srgbClr val="C8161E"/>
              </a:solidFill>
              <a:prstDash val="solid"/>
              <a:bevel/>
            </a:ln>
          </a:insideV>
        </a:tcBdr>
        <a:fill>
          <a:solidFill>
            <a:srgbClr val="004098"/>
          </a:solidFill>
        </a:fill>
      </a:tcStyle>
    </a:firstCol>
    <a:lastRow>
      <a:tcTxStyle b="on" i="on">
        <a:fontRef idx="minor">
          <a:srgbClr val="C8161E"/>
        </a:fontRef>
        <a:srgbClr val="C8161E"/>
      </a:tcTxStyle>
      <a:tcStyle>
        <a:tcBdr>
          <a:left>
            <a:ln w="12700" cap="flat">
              <a:solidFill>
                <a:srgbClr val="C8161E"/>
              </a:solidFill>
              <a:prstDash val="solid"/>
              <a:bevel/>
            </a:ln>
          </a:left>
          <a:right>
            <a:ln w="12700" cap="flat">
              <a:solidFill>
                <a:srgbClr val="C8161E"/>
              </a:solidFill>
              <a:prstDash val="solid"/>
              <a:bevel/>
            </a:ln>
          </a:right>
          <a:top>
            <a:ln w="38100" cap="flat">
              <a:solidFill>
                <a:srgbClr val="C8161E"/>
              </a:solidFill>
              <a:prstDash val="solid"/>
              <a:bevel/>
            </a:ln>
          </a:top>
          <a:bottom>
            <a:ln w="12700" cap="flat">
              <a:solidFill>
                <a:srgbClr val="C8161E"/>
              </a:solidFill>
              <a:prstDash val="solid"/>
              <a:bevel/>
            </a:ln>
          </a:bottom>
          <a:insideH>
            <a:ln w="12700" cap="flat">
              <a:solidFill>
                <a:srgbClr val="C8161E"/>
              </a:solidFill>
              <a:prstDash val="solid"/>
              <a:bevel/>
            </a:ln>
          </a:insideH>
          <a:insideV>
            <a:ln w="12700" cap="flat">
              <a:solidFill>
                <a:srgbClr val="C8161E"/>
              </a:solidFill>
              <a:prstDash val="solid"/>
              <a:bevel/>
            </a:ln>
          </a:insideV>
        </a:tcBdr>
        <a:fill>
          <a:solidFill>
            <a:srgbClr val="004098"/>
          </a:solidFill>
        </a:fill>
      </a:tcStyle>
    </a:lastRow>
    <a:firstRow>
      <a:tcTxStyle b="on" i="on">
        <a:fontRef idx="minor">
          <a:srgbClr val="C8161E"/>
        </a:fontRef>
        <a:srgbClr val="C8161E"/>
      </a:tcTxStyle>
      <a:tcStyle>
        <a:tcBdr>
          <a:left>
            <a:ln w="12700" cap="flat">
              <a:solidFill>
                <a:srgbClr val="C8161E"/>
              </a:solidFill>
              <a:prstDash val="solid"/>
              <a:bevel/>
            </a:ln>
          </a:left>
          <a:right>
            <a:ln w="12700" cap="flat">
              <a:solidFill>
                <a:srgbClr val="C8161E"/>
              </a:solidFill>
              <a:prstDash val="solid"/>
              <a:bevel/>
            </a:ln>
          </a:right>
          <a:top>
            <a:ln w="12700" cap="flat">
              <a:solidFill>
                <a:srgbClr val="C8161E"/>
              </a:solidFill>
              <a:prstDash val="solid"/>
              <a:bevel/>
            </a:ln>
          </a:top>
          <a:bottom>
            <a:ln w="38100" cap="flat">
              <a:solidFill>
                <a:srgbClr val="C8161E"/>
              </a:solidFill>
              <a:prstDash val="solid"/>
              <a:bevel/>
            </a:ln>
          </a:bottom>
          <a:insideH>
            <a:ln w="12700" cap="flat">
              <a:solidFill>
                <a:srgbClr val="C8161E"/>
              </a:solidFill>
              <a:prstDash val="solid"/>
              <a:bevel/>
            </a:ln>
          </a:insideH>
          <a:insideV>
            <a:ln w="12700" cap="flat">
              <a:solidFill>
                <a:srgbClr val="C8161E"/>
              </a:solidFill>
              <a:prstDash val="solid"/>
              <a:bevel/>
            </a:ln>
          </a:insideV>
        </a:tcBdr>
        <a:fill>
          <a:solidFill>
            <a:srgbClr val="004098"/>
          </a:solidFill>
        </a:fill>
      </a:tcStyle>
    </a:firstRow>
  </a:tblStyle>
  <a:tblStyle styleId="{33BA23B1-9221-436E-865A-0063620EA4FD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C8161E"/>
          </a:solidFill>
        </a:fill>
      </a:tcStyle>
    </a:band2H>
    <a:firstCol>
      <a:tcTxStyle b="on" i="on">
        <a:fontRef idx="minor">
          <a:srgbClr val="C8161E"/>
        </a:fontRef>
        <a:srgbClr val="C8161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8161E"/>
          </a:solidFill>
        </a:fill>
      </a:tcStyle>
    </a:firstCol>
    <a:la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8161E"/>
          </a:solidFill>
        </a:fill>
      </a:tcStyle>
    </a:lastRow>
    <a:firstRow>
      <a:tcTxStyle b="on" i="on">
        <a:fontRef idx="minor">
          <a:srgbClr val="C8161E"/>
        </a:fontRef>
        <a:srgbClr val="C8161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8161E"/>
          </a:solidFill>
        </a:fill>
      </a:tcStyle>
    </a:firstRow>
  </a:tblStyle>
  <a:tblStyle styleId="{2708684C-4D16-4618-839F-0558EEFCDFE6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161E"/>
              </a:solidFill>
              <a:prstDash val="solid"/>
              <a:bevel/>
            </a:ln>
          </a:left>
          <a:right>
            <a:ln w="12700" cap="flat">
              <a:solidFill>
                <a:srgbClr val="C8161E"/>
              </a:solidFill>
              <a:prstDash val="solid"/>
              <a:bevel/>
            </a:ln>
          </a:right>
          <a:top>
            <a:ln w="12700" cap="flat">
              <a:solidFill>
                <a:srgbClr val="C8161E"/>
              </a:solidFill>
              <a:prstDash val="solid"/>
              <a:bevel/>
            </a:ln>
          </a:top>
          <a:bottom>
            <a:ln w="12700" cap="flat">
              <a:solidFill>
                <a:srgbClr val="C8161E"/>
              </a:solidFill>
              <a:prstDash val="solid"/>
              <a:bevel/>
            </a:ln>
          </a:bottom>
          <a:insideH>
            <a:ln w="12700" cap="flat">
              <a:solidFill>
                <a:srgbClr val="C8161E"/>
              </a:solidFill>
              <a:prstDash val="solid"/>
              <a:bevel/>
            </a:ln>
          </a:insideH>
          <a:insideV>
            <a:ln w="12700" cap="flat">
              <a:solidFill>
                <a:srgbClr val="C8161E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Ref idx="minor">
          <a:srgbClr val="C8161E"/>
        </a:fontRef>
        <a:srgbClr val="C8161E"/>
      </a:tcTxStyle>
      <a:tcStyle>
        <a:tcBdr>
          <a:left>
            <a:ln w="12700" cap="flat">
              <a:solidFill>
                <a:srgbClr val="C8161E"/>
              </a:solidFill>
              <a:prstDash val="solid"/>
              <a:bevel/>
            </a:ln>
          </a:left>
          <a:right>
            <a:ln w="12700" cap="flat">
              <a:solidFill>
                <a:srgbClr val="C8161E"/>
              </a:solidFill>
              <a:prstDash val="solid"/>
              <a:bevel/>
            </a:ln>
          </a:right>
          <a:top>
            <a:ln w="12700" cap="flat">
              <a:solidFill>
                <a:srgbClr val="C8161E"/>
              </a:solidFill>
              <a:prstDash val="solid"/>
              <a:bevel/>
            </a:ln>
          </a:top>
          <a:bottom>
            <a:ln w="12700" cap="flat">
              <a:solidFill>
                <a:srgbClr val="C8161E"/>
              </a:solidFill>
              <a:prstDash val="solid"/>
              <a:bevel/>
            </a:ln>
          </a:bottom>
          <a:insideH>
            <a:ln w="12700" cap="flat">
              <a:solidFill>
                <a:srgbClr val="C8161E"/>
              </a:solidFill>
              <a:prstDash val="solid"/>
              <a:bevel/>
            </a:ln>
          </a:insideH>
          <a:insideV>
            <a:ln w="12700" cap="flat">
              <a:solidFill>
                <a:srgbClr val="C8161E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Ref idx="minor">
          <a:srgbClr val="C8161E"/>
        </a:fontRef>
        <a:srgbClr val="C8161E"/>
      </a:tcTxStyle>
      <a:tcStyle>
        <a:tcBdr>
          <a:left>
            <a:ln w="12700" cap="flat">
              <a:solidFill>
                <a:srgbClr val="C8161E"/>
              </a:solidFill>
              <a:prstDash val="solid"/>
              <a:bevel/>
            </a:ln>
          </a:left>
          <a:right>
            <a:ln w="12700" cap="flat">
              <a:solidFill>
                <a:srgbClr val="C8161E"/>
              </a:solidFill>
              <a:prstDash val="solid"/>
              <a:bevel/>
            </a:ln>
          </a:right>
          <a:top>
            <a:ln w="38100" cap="flat">
              <a:solidFill>
                <a:srgbClr val="C8161E"/>
              </a:solidFill>
              <a:prstDash val="solid"/>
              <a:bevel/>
            </a:ln>
          </a:top>
          <a:bottom>
            <a:ln w="12700" cap="flat">
              <a:solidFill>
                <a:srgbClr val="C8161E"/>
              </a:solidFill>
              <a:prstDash val="solid"/>
              <a:bevel/>
            </a:ln>
          </a:bottom>
          <a:insideH>
            <a:ln w="12700" cap="flat">
              <a:solidFill>
                <a:srgbClr val="C8161E"/>
              </a:solidFill>
              <a:prstDash val="solid"/>
              <a:bevel/>
            </a:ln>
          </a:insideH>
          <a:insideV>
            <a:ln w="12700" cap="flat">
              <a:solidFill>
                <a:srgbClr val="C8161E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Ref idx="minor">
          <a:srgbClr val="C8161E"/>
        </a:fontRef>
        <a:srgbClr val="C8161E"/>
      </a:tcTxStyle>
      <a:tcStyle>
        <a:tcBdr>
          <a:left>
            <a:ln w="12700" cap="flat">
              <a:solidFill>
                <a:srgbClr val="C8161E"/>
              </a:solidFill>
              <a:prstDash val="solid"/>
              <a:bevel/>
            </a:ln>
          </a:left>
          <a:right>
            <a:ln w="12700" cap="flat">
              <a:solidFill>
                <a:srgbClr val="C8161E"/>
              </a:solidFill>
              <a:prstDash val="solid"/>
              <a:bevel/>
            </a:ln>
          </a:right>
          <a:top>
            <a:ln w="12700" cap="flat">
              <a:solidFill>
                <a:srgbClr val="C8161E"/>
              </a:solidFill>
              <a:prstDash val="solid"/>
              <a:bevel/>
            </a:ln>
          </a:top>
          <a:bottom>
            <a:ln w="38100" cap="flat">
              <a:solidFill>
                <a:srgbClr val="C8161E"/>
              </a:solidFill>
              <a:prstDash val="solid"/>
              <a:bevel/>
            </a:ln>
          </a:bottom>
          <a:insideH>
            <a:ln w="12700" cap="flat">
              <a:solidFill>
                <a:srgbClr val="C8161E"/>
              </a:solidFill>
              <a:prstDash val="solid"/>
              <a:bevel/>
            </a:ln>
          </a:insideH>
          <a:insideV>
            <a:ln w="12700" cap="flat">
              <a:solidFill>
                <a:srgbClr val="C8161E"/>
              </a:solidFill>
              <a:prstDash val="solid"/>
              <a:bevel/>
            </a:ln>
          </a:insideV>
        </a:tcBdr>
        <a:fill>
          <a:solid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230" autoAdjust="0"/>
    <p:restoredTop sz="94660"/>
  </p:normalViewPr>
  <p:slideViewPr>
    <p:cSldViewPr>
      <p:cViewPr varScale="1">
        <p:scale>
          <a:sx n="67" d="100"/>
          <a:sy n="67" d="100"/>
        </p:scale>
        <p:origin x="663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49" d="100"/>
          <a:sy n="49" d="100"/>
        </p:scale>
        <p:origin x="2733" y="2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1B529BAA-D8F4-4507-9E47-375AA83F51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314651A-D626-4D40-8088-8DAF08CBFD4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F26C7-AC90-41BC-A20E-AF2961539762}" type="datetimeFigureOut">
              <a:rPr lang="zh-CN" altLang="en-US" smtClean="0"/>
              <a:pPr/>
              <a:t>2020/10/14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414D79-E15F-4B48-9460-14C039C2BD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4E74D30-76BB-4006-957E-93A70DD79E0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AB03C5-46AC-4C2C-85E3-F5F3112ACED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0485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06" name="Shape 10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28194580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55F60CBF-1073-42A7-BBC5-60DD63D3C6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9ED5D03-B4BE-4527-A3BC-DFA1F32D67E8}" type="slidenum">
              <a:rPr lang="en-US" altLang="zh-CN"/>
              <a:pPr/>
              <a:t>13</a:t>
            </a:fld>
            <a:endParaRPr lang="en-US" altLang="zh-CN"/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ABF2178A-4308-43F8-BE8B-10DF4EEB31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71EB8CEB-6AB8-4DD5-B382-F8AAC004B1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39423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05550553-EF94-4568-8652-F13A6D71CE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97F72B6-DA98-4617-964C-117F39CC386C}" type="slidenum">
              <a:rPr lang="en-US" altLang="zh-CN"/>
              <a:pPr/>
              <a:t>14</a:t>
            </a:fld>
            <a:endParaRPr lang="en-US" altLang="zh-CN"/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6F6BBD2C-EEC5-4AC7-8B65-151429A8EF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4FCE8F1E-CB63-4B19-84E9-80A128E0E8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42413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E4F50DFE-E55E-4A3A-B052-80A8BF0691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D5CB39A-9E3B-467D-BC8A-39D8308EE7CD}" type="slidenum">
              <a:rPr lang="en-US" altLang="zh-CN"/>
              <a:pPr/>
              <a:t>16</a:t>
            </a:fld>
            <a:endParaRPr lang="en-US" altLang="zh-CN"/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0FE43AC3-EC9F-480F-9F46-8C305B1FF7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14E5ACE2-7F1E-4151-8F89-BCDF7482A1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68010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1A1DDB5B-868C-4BD6-97A1-E135A824E9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B454F80-FF2D-41AB-8F3D-103F99F457C8}" type="slidenum">
              <a:rPr lang="en-US" altLang="zh-CN"/>
              <a:pPr/>
              <a:t>21</a:t>
            </a:fld>
            <a:endParaRPr lang="en-US" altLang="zh-CN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CB33AE8D-7374-4E41-9851-FD4B1A9B7A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C98C3A2E-9825-4436-A37F-1AB551A1FC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36447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B0D5372F-7F96-4FE0-A250-0A0682E818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2C4D701-D439-471B-92C2-CBA22F4DAC19}" type="slidenum">
              <a:rPr lang="en-US" altLang="zh-CN"/>
              <a:pPr/>
              <a:t>34</a:t>
            </a:fld>
            <a:endParaRPr lang="en-US" altLang="zh-CN"/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73B374FA-8064-4904-A119-B57FDFB7A1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F7818097-A265-410E-A56A-A2F472527A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84557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封面">
    <p:bg>
      <p:bgPr>
        <a:solidFill>
          <a:srgbClr val="C816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4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7759" y="5815086"/>
            <a:ext cx="2458722" cy="650878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628650" y="4037579"/>
            <a:ext cx="7886700" cy="964465"/>
          </a:xfrm>
          <a:prstGeom prst="rect">
            <a:avLst/>
          </a:prstGeom>
        </p:spPr>
        <p:txBody>
          <a:bodyPr anchor="ctr"/>
          <a:lstStyle>
            <a:lvl1pPr algn="ctr">
              <a:defRPr sz="4800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800" b="1">
                <a:solidFill>
                  <a:srgbClr val="FFFFFF"/>
                </a:solidFill>
              </a:rPr>
              <a:t>标题文本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idx="1"/>
          </p:nvPr>
        </p:nvSpPr>
        <p:spPr>
          <a:xfrm>
            <a:off x="628650" y="5002041"/>
            <a:ext cx="7886700" cy="66925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rgbClr val="FFFFFF"/>
                </a:solidFill>
              </a:defRPr>
            </a:lvl1pPr>
            <a:lvl2pPr marL="723900" indent="-266700" algn="ctr">
              <a:lnSpc>
                <a:spcPct val="90000"/>
              </a:lnSpc>
              <a:spcBef>
                <a:spcPts val="0"/>
              </a:spcBef>
              <a:buClrTx/>
              <a:buFontTx/>
              <a:defRPr sz="2800">
                <a:solidFill>
                  <a:srgbClr val="FFFFFF"/>
                </a:solidFill>
              </a:defRPr>
            </a:lvl2pPr>
            <a:lvl3pPr marL="1234438" indent="-320038" algn="ctr">
              <a:lnSpc>
                <a:spcPct val="90000"/>
              </a:lnSpc>
              <a:spcBef>
                <a:spcPts val="0"/>
              </a:spcBef>
              <a:buClrTx/>
              <a:buFontTx/>
              <a:defRPr sz="2800">
                <a:solidFill>
                  <a:srgbClr val="FFFFFF"/>
                </a:solidFill>
              </a:defRPr>
            </a:lvl3pPr>
            <a:lvl4pPr marL="1727200" indent="-355600" algn="ctr">
              <a:lnSpc>
                <a:spcPct val="90000"/>
              </a:lnSpc>
              <a:spcBef>
                <a:spcPts val="0"/>
              </a:spcBef>
              <a:buClrTx/>
              <a:buFontTx/>
              <a:defRPr sz="2800">
                <a:solidFill>
                  <a:srgbClr val="FFFFFF"/>
                </a:solidFill>
              </a:defRPr>
            </a:lvl4pPr>
            <a:lvl5pPr marL="2184400" indent="-355600" algn="ctr">
              <a:lnSpc>
                <a:spcPct val="90000"/>
              </a:lnSpc>
              <a:spcBef>
                <a:spcPts val="0"/>
              </a:spcBef>
              <a:buClrTx/>
              <a:buFontTx/>
              <a:defRPr sz="2800">
                <a:solidFill>
                  <a:srgbClr val="FFF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正文级别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正文级别 5</a:t>
            </a:r>
          </a:p>
        </p:txBody>
      </p:sp>
      <p:pic>
        <p:nvPicPr>
          <p:cNvPr id="14" name="image1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-38132"/>
            <a:ext cx="9144000" cy="3931921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/>
          <p:nvPr/>
        </p:nvSpPr>
        <p:spPr>
          <a:xfrm>
            <a:off x="-1" y="3893787"/>
            <a:ext cx="9144001" cy="1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  <a:ln w="12700">
            <a:miter lim="400000"/>
          </a:ln>
        </p:spPr>
      </p:pic>
      <p:pic>
        <p:nvPicPr>
          <p:cNvPr id="84" name="image2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4024" y="175414"/>
            <a:ext cx="1517657" cy="401414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Shape 85"/>
          <p:cNvSpPr/>
          <p:nvPr/>
        </p:nvSpPr>
        <p:spPr>
          <a:xfrm>
            <a:off x="0" y="6766559"/>
            <a:ext cx="9144000" cy="91441"/>
          </a:xfrm>
          <a:prstGeom prst="rect">
            <a:avLst/>
          </a:prstGeom>
          <a:solidFill>
            <a:srgbClr val="C9151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title"/>
          </p:nvPr>
        </p:nvSpPr>
        <p:spPr>
          <a:xfrm>
            <a:off x="262392" y="0"/>
            <a:ext cx="4032003" cy="15342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C8161E"/>
                </a:solidFill>
              </a:rPr>
              <a:t>标题文本</a:t>
            </a:r>
          </a:p>
        </p:txBody>
      </p:sp>
      <p:sp>
        <p:nvSpPr>
          <p:cNvPr id="87" name="Shape 87"/>
          <p:cNvSpPr/>
          <p:nvPr/>
        </p:nvSpPr>
        <p:spPr>
          <a:xfrm flipV="1">
            <a:off x="-2" y="1550504"/>
            <a:ext cx="9144003" cy="7954"/>
          </a:xfrm>
          <a:prstGeom prst="line">
            <a:avLst/>
          </a:prstGeom>
          <a:ln w="6350">
            <a:solidFill>
              <a:srgbClr val="C8161E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88" name="Shape 8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000"/>
              <a:t>正文级别 1</a:t>
            </a:r>
          </a:p>
          <a:p>
            <a:pPr lvl="1">
              <a:defRPr sz="1800"/>
            </a:pPr>
            <a:r>
              <a:rPr sz="2000"/>
              <a:t>正文级别 2</a:t>
            </a:r>
          </a:p>
          <a:p>
            <a:pPr lvl="2">
              <a:defRPr sz="1800"/>
            </a:pPr>
            <a:r>
              <a:rPr sz="2000"/>
              <a:t>正文级别 3</a:t>
            </a:r>
          </a:p>
          <a:p>
            <a:pPr lvl="3">
              <a:defRPr sz="1800"/>
            </a:pPr>
            <a:r>
              <a:rPr sz="2000"/>
              <a:t>正文级别 4</a:t>
            </a:r>
          </a:p>
          <a:p>
            <a:pPr lvl="4">
              <a:defRPr sz="1800"/>
            </a:pPr>
            <a:r>
              <a:rPr sz="2000"/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image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image2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4024" y="175414"/>
            <a:ext cx="1517657" cy="401414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Shape 92"/>
          <p:cNvSpPr/>
          <p:nvPr/>
        </p:nvSpPr>
        <p:spPr>
          <a:xfrm>
            <a:off x="0" y="6766559"/>
            <a:ext cx="9144000" cy="91441"/>
          </a:xfrm>
          <a:prstGeom prst="rect">
            <a:avLst/>
          </a:prstGeom>
          <a:solidFill>
            <a:srgbClr val="C9151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endParaRPr/>
          </a:p>
        </p:txBody>
      </p:sp>
      <p:sp>
        <p:nvSpPr>
          <p:cNvPr id="93" name="Shape 93"/>
          <p:cNvSpPr/>
          <p:nvPr/>
        </p:nvSpPr>
        <p:spPr>
          <a:xfrm>
            <a:off x="8250025" y="313199"/>
            <a:ext cx="499024" cy="26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 spc="-6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1200" spc="-60">
                <a:solidFill>
                  <a:srgbClr val="FFFFFF"/>
                </a:solidFill>
              </a:rPr>
              <a:t>Page .</a:t>
            </a:r>
          </a:p>
        </p:txBody>
      </p:sp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xfrm>
            <a:off x="262392" y="0"/>
            <a:ext cx="4032003" cy="15342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C8161E"/>
                </a:solidFill>
              </a:rPr>
              <a:t>标题文本</a:t>
            </a:r>
          </a:p>
        </p:txBody>
      </p:sp>
      <p:sp>
        <p:nvSpPr>
          <p:cNvPr id="95" name="Shape 95"/>
          <p:cNvSpPr/>
          <p:nvPr/>
        </p:nvSpPr>
        <p:spPr>
          <a:xfrm flipV="1">
            <a:off x="-2" y="1550504"/>
            <a:ext cx="9144003" cy="7954"/>
          </a:xfrm>
          <a:prstGeom prst="line">
            <a:avLst/>
          </a:prstGeom>
          <a:ln w="6350">
            <a:solidFill>
              <a:srgbClr val="C8161E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000"/>
              <a:t>正文级别 1</a:t>
            </a:r>
          </a:p>
          <a:p>
            <a:pPr lvl="1">
              <a:defRPr sz="1800"/>
            </a:pPr>
            <a:r>
              <a:rPr sz="2000"/>
              <a:t>正文级别 2</a:t>
            </a:r>
          </a:p>
          <a:p>
            <a:pPr lvl="2">
              <a:defRPr sz="1800"/>
            </a:pPr>
            <a:r>
              <a:rPr sz="2000"/>
              <a:t>正文级别 3</a:t>
            </a:r>
          </a:p>
          <a:p>
            <a:pPr lvl="3">
              <a:defRPr sz="1800"/>
            </a:pPr>
            <a:r>
              <a:rPr sz="2000"/>
              <a:t>正文级别 4</a:t>
            </a:r>
          </a:p>
          <a:p>
            <a:pPr lvl="4">
              <a:defRPr sz="1800"/>
            </a:pPr>
            <a:r>
              <a:rPr sz="2000"/>
              <a:t>正文级别 5</a:t>
            </a:r>
          </a:p>
        </p:txBody>
      </p:sp>
      <p:sp>
        <p:nvSpPr>
          <p:cNvPr id="97" name="Shape 9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image5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Shape 100"/>
          <p:cNvSpPr/>
          <p:nvPr/>
        </p:nvSpPr>
        <p:spPr>
          <a:xfrm>
            <a:off x="323848" y="274275"/>
            <a:ext cx="6474519" cy="259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0000"/>
              </a:lnSpc>
              <a:defRPr sz="2000">
                <a:solidFill>
                  <a:srgbClr val="C8161E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C8161E"/>
                </a:solidFill>
              </a:rPr>
              <a:t>单击此处编辑母版标题样式</a:t>
            </a:r>
          </a:p>
        </p:txBody>
      </p:sp>
      <p:sp>
        <p:nvSpPr>
          <p:cNvPr id="101" name="Shape 101"/>
          <p:cNvSpPr/>
          <p:nvPr/>
        </p:nvSpPr>
        <p:spPr>
          <a:xfrm>
            <a:off x="0" y="6766559"/>
            <a:ext cx="9144000" cy="91441"/>
          </a:xfrm>
          <a:prstGeom prst="rect">
            <a:avLst/>
          </a:prstGeom>
          <a:solidFill>
            <a:srgbClr val="C9151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9151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endParaRPr/>
          </a:p>
        </p:txBody>
      </p:sp>
      <p:pic>
        <p:nvPicPr>
          <p:cNvPr id="103" name="image3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212544"/>
            <a:ext cx="9144000" cy="27965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image4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9990" y="4211592"/>
            <a:ext cx="3021846" cy="7999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94E9C1-FF83-4F49-9E55-82DB389A0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5C25B2-86ED-4628-8DD2-481FD1686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9EDFA9-8ABF-4111-9F11-D835337A8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992234-1982-4F03-9B8D-56AF21792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A142A4-B2A4-4B10-96C6-3F357FD45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571444-5EC4-470E-BB1D-47F5DE40FB5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80028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066800" y="64135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4135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5C0AC7-28D6-468E-919C-C68A2D927DDE}" type="slidenum">
              <a:rPr lang="en-US" altLang="zh-CN"/>
              <a:pPr>
                <a:defRPr/>
              </a:pPr>
              <a:t>‹#›</a:t>
            </a:fld>
            <a:endParaRPr lang="en-US" altLang="zh-CN" sz="1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封面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4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7759" y="5815086"/>
            <a:ext cx="2458722" cy="650878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xfrm>
            <a:off x="469123" y="3944144"/>
            <a:ext cx="8325019" cy="12388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4000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>
                <a:solidFill>
                  <a:srgbClr val="FFFFFF"/>
                </a:solidFill>
              </a:rPr>
              <a:t>标题文本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xfrm>
            <a:off x="469123" y="5182942"/>
            <a:ext cx="5820360" cy="59278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  <a:lvl2pPr marL="685800" indent="-228600" algn="ctr">
              <a:lnSpc>
                <a:spcPct val="90000"/>
              </a:lnSpc>
              <a:spcBef>
                <a:spcPts val="0"/>
              </a:spcBef>
              <a:buClrTx/>
              <a:buFontTx/>
              <a:defRPr sz="2400">
                <a:solidFill>
                  <a:srgbClr val="FFFFFF"/>
                </a:solidFill>
              </a:defRPr>
            </a:lvl2pPr>
            <a:lvl3pPr marL="1188719" indent="-274319" algn="ctr">
              <a:lnSpc>
                <a:spcPct val="90000"/>
              </a:lnSpc>
              <a:spcBef>
                <a:spcPts val="0"/>
              </a:spcBef>
              <a:buClrTx/>
              <a:buFontTx/>
              <a:defRPr sz="2400">
                <a:solidFill>
                  <a:srgbClr val="FFFFFF"/>
                </a:solidFill>
              </a:defRPr>
            </a:lvl3pPr>
            <a:lvl4pPr marL="1676400" indent="-304800" algn="ctr">
              <a:lnSpc>
                <a:spcPct val="90000"/>
              </a:lnSpc>
              <a:spcBef>
                <a:spcPts val="0"/>
              </a:spcBef>
              <a:buClrTx/>
              <a:buFontTx/>
              <a:defRPr sz="2400">
                <a:solidFill>
                  <a:srgbClr val="FFFFFF"/>
                </a:solidFill>
              </a:defRPr>
            </a:lvl4pPr>
            <a:lvl5pPr marL="2133600" indent="-304800" algn="ctr">
              <a:lnSpc>
                <a:spcPct val="90000"/>
              </a:lnSpc>
              <a:spcBef>
                <a:spcPts val="0"/>
              </a:spcBef>
              <a:buClrTx/>
              <a:buFontTx/>
              <a:defRPr sz="2400">
                <a:solidFill>
                  <a:srgbClr val="FFF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dirty="0" err="1">
                <a:solidFill>
                  <a:srgbClr val="FFFFFF"/>
                </a:solidFill>
              </a:rPr>
              <a:t>正文级别</a:t>
            </a:r>
            <a:r>
              <a:rPr sz="2400" dirty="0">
                <a:solidFill>
                  <a:srgbClr val="FFFFFF"/>
                </a:solidFill>
              </a:rPr>
              <a:t>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 dirty="0" err="1">
                <a:solidFill>
                  <a:srgbClr val="FFFFFF"/>
                </a:solidFill>
              </a:rPr>
              <a:t>正文级别</a:t>
            </a:r>
            <a:r>
              <a:rPr sz="2400" dirty="0">
                <a:solidFill>
                  <a:srgbClr val="FFFFFF"/>
                </a:solidFill>
              </a:rPr>
              <a:t>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 dirty="0" err="1">
                <a:solidFill>
                  <a:srgbClr val="FFFFFF"/>
                </a:solidFill>
              </a:rPr>
              <a:t>正文级别</a:t>
            </a:r>
            <a:r>
              <a:rPr sz="2400" dirty="0">
                <a:solidFill>
                  <a:srgbClr val="FFFFFF"/>
                </a:solidFill>
              </a:rPr>
              <a:t>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 dirty="0" err="1">
                <a:solidFill>
                  <a:srgbClr val="FFFFFF"/>
                </a:solidFill>
              </a:rPr>
              <a:t>正文级别</a:t>
            </a:r>
            <a:r>
              <a:rPr sz="2400" dirty="0">
                <a:solidFill>
                  <a:srgbClr val="FFFFFF"/>
                </a:solidFill>
              </a:rPr>
              <a:t>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 dirty="0" err="1">
                <a:solidFill>
                  <a:srgbClr val="FFFFFF"/>
                </a:solidFill>
              </a:rPr>
              <a:t>正文级别</a:t>
            </a:r>
            <a:r>
              <a:rPr sz="2400" dirty="0">
                <a:solidFill>
                  <a:srgbClr val="FFFFFF"/>
                </a:solidFill>
              </a:rPr>
              <a:t> 5</a:t>
            </a:r>
          </a:p>
        </p:txBody>
      </p:sp>
      <p:pic>
        <p:nvPicPr>
          <p:cNvPr id="20" name="image1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-38132"/>
            <a:ext cx="9144000" cy="393192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1"/>
          <p:cNvSpPr/>
          <p:nvPr/>
        </p:nvSpPr>
        <p:spPr>
          <a:xfrm>
            <a:off x="-1" y="3893787"/>
            <a:ext cx="9144001" cy="1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image2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4024" y="175414"/>
            <a:ext cx="1517657" cy="401414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Shape 31"/>
          <p:cNvSpPr/>
          <p:nvPr/>
        </p:nvSpPr>
        <p:spPr>
          <a:xfrm>
            <a:off x="0" y="6766559"/>
            <a:ext cx="9144000" cy="9144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endParaRPr/>
          </a:p>
        </p:txBody>
      </p:sp>
      <p:pic>
        <p:nvPicPr>
          <p:cNvPr id="32" name="image3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1223516"/>
            <a:ext cx="9144000" cy="336805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494024" y="1685676"/>
            <a:ext cx="8372165" cy="51723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000"/>
              <a:t>正文级别 1</a:t>
            </a:r>
          </a:p>
          <a:p>
            <a:pPr lvl="1">
              <a:defRPr sz="1800"/>
            </a:pPr>
            <a:r>
              <a:rPr sz="2000"/>
              <a:t>正文级别 2</a:t>
            </a:r>
          </a:p>
          <a:p>
            <a:pPr lvl="2">
              <a:defRPr sz="1800"/>
            </a:pPr>
            <a:r>
              <a:rPr sz="2000"/>
              <a:t>正文级别 3</a:t>
            </a:r>
          </a:p>
          <a:p>
            <a:pPr lvl="3">
              <a:defRPr sz="1800"/>
            </a:pPr>
            <a:r>
              <a:rPr sz="2000"/>
              <a:t>正文级别 4</a:t>
            </a:r>
          </a:p>
          <a:p>
            <a:pPr lvl="4">
              <a:defRPr sz="1800"/>
            </a:pPr>
            <a:r>
              <a:rPr sz="2000"/>
              <a:t>正文级别 5</a:t>
            </a:r>
          </a:p>
        </p:txBody>
      </p:sp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xfrm>
            <a:off x="494024" y="974275"/>
            <a:ext cx="8372163" cy="711404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C8161E"/>
                </a:solidFill>
              </a:rPr>
              <a:t>标题文本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5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hape 37"/>
          <p:cNvSpPr/>
          <p:nvPr/>
        </p:nvSpPr>
        <p:spPr>
          <a:xfrm>
            <a:off x="323848" y="274275"/>
            <a:ext cx="6474519" cy="259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0000"/>
              </a:lnSpc>
              <a:defRPr sz="2000">
                <a:solidFill>
                  <a:srgbClr val="C8161E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C8161E"/>
                </a:solidFill>
              </a:rPr>
              <a:t>单击此处编辑母版标题样式</a:t>
            </a:r>
          </a:p>
        </p:txBody>
      </p:sp>
      <p:sp>
        <p:nvSpPr>
          <p:cNvPr id="38" name="Shape 38"/>
          <p:cNvSpPr/>
          <p:nvPr/>
        </p:nvSpPr>
        <p:spPr>
          <a:xfrm>
            <a:off x="0" y="6766559"/>
            <a:ext cx="9144000" cy="91441"/>
          </a:xfrm>
          <a:prstGeom prst="rect">
            <a:avLst/>
          </a:prstGeom>
          <a:solidFill>
            <a:srgbClr val="C9151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endParaRPr/>
          </a:p>
        </p:txBody>
      </p:sp>
      <p:pic>
        <p:nvPicPr>
          <p:cNvPr id="39" name="image1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image2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4024" y="175414"/>
            <a:ext cx="1517657" cy="401414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hape 41"/>
          <p:cNvSpPr/>
          <p:nvPr/>
        </p:nvSpPr>
        <p:spPr>
          <a:xfrm>
            <a:off x="0" y="6766559"/>
            <a:ext cx="9144000" cy="91441"/>
          </a:xfrm>
          <a:prstGeom prst="rect">
            <a:avLst/>
          </a:prstGeom>
          <a:solidFill>
            <a:srgbClr val="C9151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endParaRPr/>
          </a:p>
        </p:txBody>
      </p:sp>
      <p:pic>
        <p:nvPicPr>
          <p:cNvPr id="42" name="image3.png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1223516"/>
            <a:ext cx="9144000" cy="336805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hape 43"/>
          <p:cNvSpPr>
            <a:spLocks noGrp="1"/>
          </p:cNvSpPr>
          <p:nvPr>
            <p:ph type="body" idx="1"/>
          </p:nvPr>
        </p:nvSpPr>
        <p:spPr>
          <a:xfrm>
            <a:off x="494024" y="1685676"/>
            <a:ext cx="8372165" cy="51723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000"/>
              <a:t>正文级别 1</a:t>
            </a:r>
          </a:p>
          <a:p>
            <a:pPr lvl="1">
              <a:defRPr sz="1800"/>
            </a:pPr>
            <a:r>
              <a:rPr sz="2000"/>
              <a:t>正文级别 2</a:t>
            </a:r>
          </a:p>
          <a:p>
            <a:pPr lvl="2">
              <a:defRPr sz="1800"/>
            </a:pPr>
            <a:r>
              <a:rPr sz="2000"/>
              <a:t>正文级别 3</a:t>
            </a:r>
          </a:p>
          <a:p>
            <a:pPr lvl="3">
              <a:defRPr sz="1800"/>
            </a:pPr>
            <a:r>
              <a:rPr sz="2000"/>
              <a:t>正文级别 4</a:t>
            </a:r>
          </a:p>
          <a:p>
            <a:pPr lvl="4">
              <a:defRPr sz="1800"/>
            </a:pPr>
            <a:r>
              <a:rPr sz="2000"/>
              <a:t>正文级别 5</a:t>
            </a:r>
          </a:p>
        </p:txBody>
      </p:sp>
      <p:sp>
        <p:nvSpPr>
          <p:cNvPr id="44" name="Shape 44"/>
          <p:cNvSpPr>
            <a:spLocks noGrp="1"/>
          </p:cNvSpPr>
          <p:nvPr>
            <p:ph type="title"/>
          </p:nvPr>
        </p:nvSpPr>
        <p:spPr>
          <a:xfrm>
            <a:off x="494024" y="975600"/>
            <a:ext cx="8372165" cy="710079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C8161E"/>
                </a:solidFill>
              </a:rPr>
              <a:t>标题文本</a:t>
            </a:r>
          </a:p>
        </p:txBody>
      </p:sp>
      <p:sp>
        <p:nvSpPr>
          <p:cNvPr id="45" name="Shape 45"/>
          <p:cNvSpPr/>
          <p:nvPr/>
        </p:nvSpPr>
        <p:spPr>
          <a:xfrm>
            <a:off x="8250025" y="311755"/>
            <a:ext cx="499024" cy="26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 spc="-6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1200" spc="-60">
                <a:solidFill>
                  <a:srgbClr val="FFFFFF"/>
                </a:solidFill>
              </a:rPr>
              <a:t>Page .</a:t>
            </a:r>
          </a:p>
        </p:txBody>
      </p:sp>
      <p:sp>
        <p:nvSpPr>
          <p:cNvPr id="46" name="Shape 46"/>
          <p:cNvSpPr/>
          <p:nvPr/>
        </p:nvSpPr>
        <p:spPr>
          <a:xfrm>
            <a:off x="8697600" y="311755"/>
            <a:ext cx="267537" cy="26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 spc="-6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1200" spc="-60">
                <a:solidFill>
                  <a:srgbClr val="FFFFFF"/>
                </a:solidFill>
              </a:rPr>
              <a:t>‹#›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image2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4024" y="175414"/>
            <a:ext cx="1517657" cy="401414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Shape 50"/>
          <p:cNvSpPr/>
          <p:nvPr/>
        </p:nvSpPr>
        <p:spPr>
          <a:xfrm>
            <a:off x="0" y="6766559"/>
            <a:ext cx="9144000" cy="9144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endParaRPr/>
          </a:p>
        </p:txBody>
      </p:sp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494024" y="975600"/>
            <a:ext cx="8372165" cy="1462801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C8161E"/>
                </a:solidFill>
              </a:rPr>
              <a:t>标题文本</a:t>
            </a:r>
          </a:p>
        </p:txBody>
      </p:sp>
      <p:pic>
        <p:nvPicPr>
          <p:cNvPr id="52" name="image3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1223516"/>
            <a:ext cx="9144000" cy="3368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image2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4024" y="175414"/>
            <a:ext cx="1517657" cy="401414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Shape 56"/>
          <p:cNvSpPr/>
          <p:nvPr/>
        </p:nvSpPr>
        <p:spPr>
          <a:xfrm>
            <a:off x="0" y="6766559"/>
            <a:ext cx="9144000" cy="91441"/>
          </a:xfrm>
          <a:prstGeom prst="rect">
            <a:avLst/>
          </a:prstGeom>
          <a:solidFill>
            <a:srgbClr val="C9151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xfrm>
            <a:off x="494024" y="975600"/>
            <a:ext cx="8372165" cy="1462801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C8161E"/>
                </a:solidFill>
              </a:rPr>
              <a:t>标题文本</a:t>
            </a:r>
          </a:p>
        </p:txBody>
      </p:sp>
      <p:sp>
        <p:nvSpPr>
          <p:cNvPr id="58" name="Shape 58"/>
          <p:cNvSpPr/>
          <p:nvPr/>
        </p:nvSpPr>
        <p:spPr>
          <a:xfrm>
            <a:off x="8250025" y="311755"/>
            <a:ext cx="499024" cy="26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 spc="-6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1200" spc="-60">
                <a:solidFill>
                  <a:srgbClr val="FFFFFF"/>
                </a:solidFill>
              </a:rPr>
              <a:t>Page .</a:t>
            </a:r>
          </a:p>
        </p:txBody>
      </p:sp>
      <p:sp>
        <p:nvSpPr>
          <p:cNvPr id="59" name="Shape 59"/>
          <p:cNvSpPr/>
          <p:nvPr/>
        </p:nvSpPr>
        <p:spPr>
          <a:xfrm>
            <a:off x="8696565" y="311755"/>
            <a:ext cx="447437" cy="26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 spc="-6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1200" spc="-60">
                <a:solidFill>
                  <a:srgbClr val="FFFFFF"/>
                </a:solidFill>
              </a:rPr>
              <a:t>‹#›</a:t>
            </a:r>
          </a:p>
        </p:txBody>
      </p:sp>
      <p:pic>
        <p:nvPicPr>
          <p:cNvPr id="60" name="image3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1223516"/>
            <a:ext cx="9144000" cy="3368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image2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4024" y="175414"/>
            <a:ext cx="1517657" cy="401414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68"/>
          <p:cNvSpPr/>
          <p:nvPr/>
        </p:nvSpPr>
        <p:spPr>
          <a:xfrm>
            <a:off x="0" y="6766559"/>
            <a:ext cx="9144000" cy="91441"/>
          </a:xfrm>
          <a:prstGeom prst="rect">
            <a:avLst/>
          </a:prstGeom>
          <a:solidFill>
            <a:srgbClr val="C9151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8250025" y="311755"/>
            <a:ext cx="499024" cy="26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 spc="-6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1200" spc="-60">
                <a:solidFill>
                  <a:srgbClr val="FFFFFF"/>
                </a:solidFill>
              </a:rPr>
              <a:t>Page .</a:t>
            </a:r>
          </a:p>
        </p:txBody>
      </p:sp>
      <p:sp>
        <p:nvSpPr>
          <p:cNvPr id="70" name="Shape 70"/>
          <p:cNvSpPr>
            <a:spLocks noGrp="1"/>
          </p:cNvSpPr>
          <p:nvPr>
            <p:ph type="sldNum" sz="quarter" idx="2"/>
          </p:nvPr>
        </p:nvSpPr>
        <p:spPr>
          <a:xfrm>
            <a:off x="8697600" y="313199"/>
            <a:ext cx="258414" cy="269239"/>
          </a:xfrm>
          <a:prstGeom prst="rect">
            <a:avLst/>
          </a:prstGeom>
        </p:spPr>
        <p:txBody>
          <a:bodyPr wrap="none"/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image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image2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4024" y="175414"/>
            <a:ext cx="1517657" cy="401414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Shape 74"/>
          <p:cNvSpPr/>
          <p:nvPr/>
        </p:nvSpPr>
        <p:spPr>
          <a:xfrm>
            <a:off x="0" y="6766559"/>
            <a:ext cx="9144000" cy="91441"/>
          </a:xfrm>
          <a:prstGeom prst="rect">
            <a:avLst/>
          </a:prstGeom>
          <a:solidFill>
            <a:srgbClr val="C9151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000"/>
              <a:t>正文级别 1</a:t>
            </a:r>
          </a:p>
          <a:p>
            <a:pPr lvl="1">
              <a:defRPr sz="1800"/>
            </a:pPr>
            <a:r>
              <a:rPr sz="2000"/>
              <a:t>正文级别 2</a:t>
            </a:r>
          </a:p>
          <a:p>
            <a:pPr lvl="2">
              <a:defRPr sz="1800"/>
            </a:pPr>
            <a:r>
              <a:rPr sz="2000"/>
              <a:t>正文级别 3</a:t>
            </a:r>
          </a:p>
          <a:p>
            <a:pPr lvl="3">
              <a:defRPr sz="1800"/>
            </a:pPr>
            <a:r>
              <a:rPr sz="2000"/>
              <a:t>正文级别 4</a:t>
            </a:r>
          </a:p>
          <a:p>
            <a:pPr lvl="4">
              <a:defRPr sz="1800"/>
            </a:pPr>
            <a:r>
              <a:rPr sz="2000"/>
              <a:t>正文级别 5</a:t>
            </a:r>
          </a:p>
        </p:txBody>
      </p:sp>
      <p:sp>
        <p:nvSpPr>
          <p:cNvPr id="76" name="Shape 76"/>
          <p:cNvSpPr>
            <a:spLocks noGrp="1"/>
          </p:cNvSpPr>
          <p:nvPr>
            <p:ph type="title"/>
          </p:nvPr>
        </p:nvSpPr>
        <p:spPr>
          <a:xfrm>
            <a:off x="262392" y="975600"/>
            <a:ext cx="8556171" cy="742076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C8161E"/>
                </a:solidFill>
              </a:rPr>
              <a:t>标题文本</a:t>
            </a:r>
          </a:p>
        </p:txBody>
      </p:sp>
      <p:pic>
        <p:nvPicPr>
          <p:cNvPr id="77" name="image3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1223516"/>
            <a:ext cx="9144000" cy="3368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000"/>
              <a:t>正文级别 1</a:t>
            </a:r>
          </a:p>
          <a:p>
            <a:pPr lvl="1">
              <a:defRPr sz="1800"/>
            </a:pPr>
            <a:r>
              <a:rPr sz="2000"/>
              <a:t>正文级别 2</a:t>
            </a:r>
          </a:p>
          <a:p>
            <a:pPr lvl="2">
              <a:defRPr sz="1800"/>
            </a:pPr>
            <a:r>
              <a:rPr sz="2000"/>
              <a:t>正文级别 3</a:t>
            </a:r>
          </a:p>
          <a:p>
            <a:pPr lvl="3">
              <a:defRPr sz="1800"/>
            </a:pPr>
            <a:r>
              <a:rPr sz="2000"/>
              <a:t>正文级别 4</a:t>
            </a:r>
          </a:p>
          <a:p>
            <a:pPr lvl="4">
              <a:defRPr sz="1800"/>
            </a:pPr>
            <a:r>
              <a:rPr sz="2000"/>
              <a:t>正文级别 5</a:t>
            </a:r>
          </a:p>
        </p:txBody>
      </p:sp>
      <p:sp>
        <p:nvSpPr>
          <p:cNvPr id="80" name="Shape 8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C8161E"/>
                </a:solidFill>
              </a:rPr>
              <a:t>标题文本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ng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2.png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94024" y="175414"/>
            <a:ext cx="1517657" cy="40141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"/>
          <p:cNvSpPr/>
          <p:nvPr/>
        </p:nvSpPr>
        <p:spPr>
          <a:xfrm>
            <a:off x="0" y="6766559"/>
            <a:ext cx="9144000" cy="91441"/>
          </a:xfrm>
          <a:prstGeom prst="rect">
            <a:avLst/>
          </a:prstGeom>
          <a:solidFill>
            <a:srgbClr val="C9151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endParaRPr/>
          </a:p>
        </p:txBody>
      </p:sp>
      <p:sp>
        <p:nvSpPr>
          <p:cNvPr id="5" name="Shape 5"/>
          <p:cNvSpPr/>
          <p:nvPr/>
        </p:nvSpPr>
        <p:spPr>
          <a:xfrm>
            <a:off x="8250025" y="313199"/>
            <a:ext cx="499024" cy="26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 spc="-6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1200" spc="-60">
                <a:solidFill>
                  <a:srgbClr val="FFFFFF"/>
                </a:solidFill>
              </a:rPr>
              <a:t>Page .</a:t>
            </a:r>
          </a:p>
        </p:txBody>
      </p:sp>
      <p:pic>
        <p:nvPicPr>
          <p:cNvPr id="6" name="image3.png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0" y="1223516"/>
            <a:ext cx="9144000" cy="336805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262392" y="1717675"/>
            <a:ext cx="4032003" cy="5140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lvl="0">
              <a:defRPr sz="1800"/>
            </a:pPr>
            <a:r>
              <a:rPr sz="2000"/>
              <a:t>正文级别 1</a:t>
            </a:r>
          </a:p>
          <a:p>
            <a:pPr lvl="1">
              <a:defRPr sz="1800"/>
            </a:pPr>
            <a:r>
              <a:rPr sz="2000"/>
              <a:t>正文级别 2</a:t>
            </a:r>
          </a:p>
          <a:p>
            <a:pPr lvl="2">
              <a:defRPr sz="1800"/>
            </a:pPr>
            <a:r>
              <a:rPr sz="2000"/>
              <a:t>正文级别 3</a:t>
            </a:r>
          </a:p>
          <a:p>
            <a:pPr lvl="3">
              <a:defRPr sz="1800"/>
            </a:pPr>
            <a:r>
              <a:rPr sz="2000"/>
              <a:t>正文级别 4</a:t>
            </a:r>
          </a:p>
          <a:p>
            <a:pPr lvl="4">
              <a:defRPr sz="1800"/>
            </a:pPr>
            <a:r>
              <a:rPr sz="2000"/>
              <a:t>正文级别 5</a:t>
            </a:r>
          </a:p>
        </p:txBody>
      </p:sp>
      <p:sp>
        <p:nvSpPr>
          <p:cNvPr id="8" name="Shape 8"/>
          <p:cNvSpPr>
            <a:spLocks noGrp="1"/>
          </p:cNvSpPr>
          <p:nvPr>
            <p:ph type="sldNum" sz="quarter" idx="2"/>
          </p:nvPr>
        </p:nvSpPr>
        <p:spPr>
          <a:xfrm>
            <a:off x="8696565" y="313199"/>
            <a:ext cx="487192" cy="269239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1200" spc="-6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  <p:sp>
        <p:nvSpPr>
          <p:cNvPr id="9" name="Shape 9"/>
          <p:cNvSpPr>
            <a:spLocks noGrp="1"/>
          </p:cNvSpPr>
          <p:nvPr>
            <p:ph type="title"/>
          </p:nvPr>
        </p:nvSpPr>
        <p:spPr>
          <a:xfrm>
            <a:off x="262392" y="975600"/>
            <a:ext cx="8566447" cy="742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C8161E"/>
                </a:solidFill>
              </a:rPr>
              <a:t>标题文本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4" r:id="rId13"/>
    <p:sldLayoutId id="2147483674" r:id="rId14"/>
  </p:sldLayoutIdLst>
  <p:transition spd="med"/>
  <p:txStyles>
    <p:titleStyle>
      <a:lvl1pPr>
        <a:lnSpc>
          <a:spcPct val="90000"/>
        </a:lnSpc>
        <a:defRPr sz="3200" b="1">
          <a:solidFill>
            <a:srgbClr val="C8161E"/>
          </a:solidFill>
          <a:latin typeface="等线 Light"/>
          <a:ea typeface="等线 Light"/>
          <a:cs typeface="等线 Light"/>
          <a:sym typeface="等线 Light"/>
        </a:defRPr>
      </a:lvl1pPr>
      <a:lvl2pPr>
        <a:lnSpc>
          <a:spcPct val="90000"/>
        </a:lnSpc>
        <a:defRPr sz="3200" b="1">
          <a:solidFill>
            <a:srgbClr val="C8161E"/>
          </a:solidFill>
          <a:latin typeface="等线 Light"/>
          <a:ea typeface="等线 Light"/>
          <a:cs typeface="等线 Light"/>
          <a:sym typeface="等线 Light"/>
        </a:defRPr>
      </a:lvl2pPr>
      <a:lvl3pPr>
        <a:lnSpc>
          <a:spcPct val="90000"/>
        </a:lnSpc>
        <a:defRPr sz="3200" b="1">
          <a:solidFill>
            <a:srgbClr val="C8161E"/>
          </a:solidFill>
          <a:latin typeface="等线 Light"/>
          <a:ea typeface="等线 Light"/>
          <a:cs typeface="等线 Light"/>
          <a:sym typeface="等线 Light"/>
        </a:defRPr>
      </a:lvl3pPr>
      <a:lvl4pPr>
        <a:lnSpc>
          <a:spcPct val="90000"/>
        </a:lnSpc>
        <a:defRPr sz="3200" b="1">
          <a:solidFill>
            <a:srgbClr val="C8161E"/>
          </a:solidFill>
          <a:latin typeface="等线 Light"/>
          <a:ea typeface="等线 Light"/>
          <a:cs typeface="等线 Light"/>
          <a:sym typeface="等线 Light"/>
        </a:defRPr>
      </a:lvl4pPr>
      <a:lvl5pPr>
        <a:lnSpc>
          <a:spcPct val="90000"/>
        </a:lnSpc>
        <a:defRPr sz="3200" b="1">
          <a:solidFill>
            <a:srgbClr val="C8161E"/>
          </a:solidFill>
          <a:latin typeface="等线 Light"/>
          <a:ea typeface="等线 Light"/>
          <a:cs typeface="等线 Light"/>
          <a:sym typeface="等线 Light"/>
        </a:defRPr>
      </a:lvl5pPr>
      <a:lvl6pPr>
        <a:lnSpc>
          <a:spcPct val="90000"/>
        </a:lnSpc>
        <a:defRPr sz="3200" b="1">
          <a:solidFill>
            <a:srgbClr val="C8161E"/>
          </a:solidFill>
          <a:latin typeface="等线 Light"/>
          <a:ea typeface="等线 Light"/>
          <a:cs typeface="等线 Light"/>
          <a:sym typeface="等线 Light"/>
        </a:defRPr>
      </a:lvl6pPr>
      <a:lvl7pPr>
        <a:lnSpc>
          <a:spcPct val="90000"/>
        </a:lnSpc>
        <a:defRPr sz="3200" b="1">
          <a:solidFill>
            <a:srgbClr val="C8161E"/>
          </a:solidFill>
          <a:latin typeface="等线 Light"/>
          <a:ea typeface="等线 Light"/>
          <a:cs typeface="等线 Light"/>
          <a:sym typeface="等线 Light"/>
        </a:defRPr>
      </a:lvl7pPr>
      <a:lvl8pPr>
        <a:lnSpc>
          <a:spcPct val="90000"/>
        </a:lnSpc>
        <a:defRPr sz="3200" b="1">
          <a:solidFill>
            <a:srgbClr val="C8161E"/>
          </a:solidFill>
          <a:latin typeface="等线 Light"/>
          <a:ea typeface="等线 Light"/>
          <a:cs typeface="等线 Light"/>
          <a:sym typeface="等线 Light"/>
        </a:defRPr>
      </a:lvl8pPr>
      <a:lvl9pPr>
        <a:lnSpc>
          <a:spcPct val="90000"/>
        </a:lnSpc>
        <a:defRPr sz="3200" b="1">
          <a:solidFill>
            <a:srgbClr val="C8161E"/>
          </a:solidFill>
          <a:latin typeface="等线 Light"/>
          <a:ea typeface="等线 Light"/>
          <a:cs typeface="等线 Light"/>
          <a:sym typeface="等线 Light"/>
        </a:defRPr>
      </a:lvl9pPr>
    </p:titleStyle>
    <p:bodyStyle>
      <a:lvl1pPr marL="228600" indent="-228600">
        <a:lnSpc>
          <a:spcPct val="120000"/>
        </a:lnSpc>
        <a:spcBef>
          <a:spcPts val="1000"/>
        </a:spcBef>
        <a:buClr>
          <a:srgbClr val="C8161E"/>
        </a:buClr>
        <a:buSzPct val="100000"/>
        <a:buFont typeface="Trebuchet MS"/>
        <a:buChar char="▪"/>
        <a:defRPr sz="2000">
          <a:latin typeface="等线"/>
          <a:ea typeface="等线"/>
          <a:cs typeface="等线"/>
          <a:sym typeface="等线"/>
        </a:defRPr>
      </a:lvl1pPr>
      <a:lvl2pPr marL="711200" indent="-254000">
        <a:lnSpc>
          <a:spcPct val="120000"/>
        </a:lnSpc>
        <a:spcBef>
          <a:spcPts val="1000"/>
        </a:spcBef>
        <a:buClr>
          <a:srgbClr val="C8161E"/>
        </a:buClr>
        <a:buSzPct val="100000"/>
        <a:buFont typeface="Trebuchet MS"/>
        <a:buChar char="▪"/>
        <a:defRPr sz="2000">
          <a:latin typeface="等线"/>
          <a:ea typeface="等线"/>
          <a:cs typeface="等线"/>
          <a:sym typeface="等线"/>
        </a:defRPr>
      </a:lvl2pPr>
      <a:lvl3pPr marL="1200150" indent="-285750">
        <a:lnSpc>
          <a:spcPct val="120000"/>
        </a:lnSpc>
        <a:spcBef>
          <a:spcPts val="1000"/>
        </a:spcBef>
        <a:buClr>
          <a:srgbClr val="C8161E"/>
        </a:buClr>
        <a:buSzPct val="100000"/>
        <a:buFont typeface="Trebuchet MS"/>
        <a:buChar char="▪"/>
        <a:defRPr sz="2000">
          <a:latin typeface="等线"/>
          <a:ea typeface="等线"/>
          <a:cs typeface="等线"/>
          <a:sym typeface="等线"/>
        </a:defRPr>
      </a:lvl3pPr>
      <a:lvl4pPr marL="1698170" indent="-326570">
        <a:lnSpc>
          <a:spcPct val="120000"/>
        </a:lnSpc>
        <a:spcBef>
          <a:spcPts val="1000"/>
        </a:spcBef>
        <a:buClr>
          <a:srgbClr val="C8161E"/>
        </a:buClr>
        <a:buSzPct val="100000"/>
        <a:buFont typeface="Trebuchet MS"/>
        <a:buChar char="▪"/>
        <a:defRPr sz="2000">
          <a:latin typeface="等线"/>
          <a:ea typeface="等线"/>
          <a:cs typeface="等线"/>
          <a:sym typeface="等线"/>
        </a:defRPr>
      </a:lvl4pPr>
      <a:lvl5pPr marL="2155370" indent="-326570">
        <a:lnSpc>
          <a:spcPct val="120000"/>
        </a:lnSpc>
        <a:spcBef>
          <a:spcPts val="1000"/>
        </a:spcBef>
        <a:buClr>
          <a:srgbClr val="C8161E"/>
        </a:buClr>
        <a:buSzPct val="100000"/>
        <a:buFont typeface="Trebuchet MS"/>
        <a:buChar char="▪"/>
        <a:defRPr sz="2000">
          <a:latin typeface="等线"/>
          <a:ea typeface="等线"/>
          <a:cs typeface="等线"/>
          <a:sym typeface="等线"/>
        </a:defRPr>
      </a:lvl5pPr>
      <a:lvl6pPr marL="2540000" indent="-254000">
        <a:lnSpc>
          <a:spcPct val="120000"/>
        </a:lnSpc>
        <a:spcBef>
          <a:spcPts val="1000"/>
        </a:spcBef>
        <a:buClr>
          <a:srgbClr val="C8161E"/>
        </a:buClr>
        <a:buSzPct val="100000"/>
        <a:buFont typeface="Trebuchet MS"/>
        <a:buChar char="•"/>
        <a:defRPr sz="2000">
          <a:latin typeface="等线"/>
          <a:ea typeface="等线"/>
          <a:cs typeface="等线"/>
          <a:sym typeface="等线"/>
        </a:defRPr>
      </a:lvl6pPr>
      <a:lvl7pPr marL="2997200" indent="-254000">
        <a:lnSpc>
          <a:spcPct val="120000"/>
        </a:lnSpc>
        <a:spcBef>
          <a:spcPts val="1000"/>
        </a:spcBef>
        <a:buClr>
          <a:srgbClr val="C8161E"/>
        </a:buClr>
        <a:buSzPct val="100000"/>
        <a:buFont typeface="Trebuchet MS"/>
        <a:buChar char="•"/>
        <a:defRPr sz="2000">
          <a:latin typeface="等线"/>
          <a:ea typeface="等线"/>
          <a:cs typeface="等线"/>
          <a:sym typeface="等线"/>
        </a:defRPr>
      </a:lvl7pPr>
      <a:lvl8pPr marL="3454400" indent="-254000">
        <a:lnSpc>
          <a:spcPct val="120000"/>
        </a:lnSpc>
        <a:spcBef>
          <a:spcPts val="1000"/>
        </a:spcBef>
        <a:buClr>
          <a:srgbClr val="C8161E"/>
        </a:buClr>
        <a:buSzPct val="100000"/>
        <a:buFont typeface="Trebuchet MS"/>
        <a:buChar char="•"/>
        <a:defRPr sz="2000">
          <a:latin typeface="等线"/>
          <a:ea typeface="等线"/>
          <a:cs typeface="等线"/>
          <a:sym typeface="等线"/>
        </a:defRPr>
      </a:lvl8pPr>
      <a:lvl9pPr marL="3911600" indent="-254000">
        <a:lnSpc>
          <a:spcPct val="120000"/>
        </a:lnSpc>
        <a:spcBef>
          <a:spcPts val="1000"/>
        </a:spcBef>
        <a:buClr>
          <a:srgbClr val="C8161E"/>
        </a:buClr>
        <a:buSzPct val="100000"/>
        <a:buFont typeface="Trebuchet MS"/>
        <a:buChar char="•"/>
        <a:defRPr sz="2000">
          <a:latin typeface="等线"/>
          <a:ea typeface="等线"/>
          <a:cs typeface="等线"/>
          <a:sym typeface="等线"/>
        </a:defRPr>
      </a:lvl9pPr>
    </p:bodyStyle>
    <p:otherStyle>
      <a:lvl1pPr>
        <a:defRPr sz="1200" spc="-60">
          <a:solidFill>
            <a:schemeClr val="tx1"/>
          </a:solidFill>
          <a:latin typeface="+mn-lt"/>
          <a:ea typeface="+mn-ea"/>
          <a:cs typeface="+mn-cs"/>
          <a:sym typeface="微软雅黑"/>
        </a:defRPr>
      </a:lvl1pPr>
      <a:lvl2pPr>
        <a:defRPr sz="1200" spc="-60">
          <a:solidFill>
            <a:schemeClr val="tx1"/>
          </a:solidFill>
          <a:latin typeface="+mn-lt"/>
          <a:ea typeface="+mn-ea"/>
          <a:cs typeface="+mn-cs"/>
          <a:sym typeface="微软雅黑"/>
        </a:defRPr>
      </a:lvl2pPr>
      <a:lvl3pPr>
        <a:defRPr sz="1200" spc="-60">
          <a:solidFill>
            <a:schemeClr val="tx1"/>
          </a:solidFill>
          <a:latin typeface="+mn-lt"/>
          <a:ea typeface="+mn-ea"/>
          <a:cs typeface="+mn-cs"/>
          <a:sym typeface="微软雅黑"/>
        </a:defRPr>
      </a:lvl3pPr>
      <a:lvl4pPr>
        <a:defRPr sz="1200" spc="-60">
          <a:solidFill>
            <a:schemeClr val="tx1"/>
          </a:solidFill>
          <a:latin typeface="+mn-lt"/>
          <a:ea typeface="+mn-ea"/>
          <a:cs typeface="+mn-cs"/>
          <a:sym typeface="微软雅黑"/>
        </a:defRPr>
      </a:lvl4pPr>
      <a:lvl5pPr>
        <a:defRPr sz="1200" spc="-60">
          <a:solidFill>
            <a:schemeClr val="tx1"/>
          </a:solidFill>
          <a:latin typeface="+mn-lt"/>
          <a:ea typeface="+mn-ea"/>
          <a:cs typeface="+mn-cs"/>
          <a:sym typeface="微软雅黑"/>
        </a:defRPr>
      </a:lvl5pPr>
      <a:lvl6pPr>
        <a:defRPr sz="1200" spc="-60">
          <a:solidFill>
            <a:schemeClr val="tx1"/>
          </a:solidFill>
          <a:latin typeface="+mn-lt"/>
          <a:ea typeface="+mn-ea"/>
          <a:cs typeface="+mn-cs"/>
          <a:sym typeface="微软雅黑"/>
        </a:defRPr>
      </a:lvl6pPr>
      <a:lvl7pPr>
        <a:defRPr sz="1200" spc="-60">
          <a:solidFill>
            <a:schemeClr val="tx1"/>
          </a:solidFill>
          <a:latin typeface="+mn-lt"/>
          <a:ea typeface="+mn-ea"/>
          <a:cs typeface="+mn-cs"/>
          <a:sym typeface="微软雅黑"/>
        </a:defRPr>
      </a:lvl7pPr>
      <a:lvl8pPr>
        <a:defRPr sz="1200" spc="-60">
          <a:solidFill>
            <a:schemeClr val="tx1"/>
          </a:solidFill>
          <a:latin typeface="+mn-lt"/>
          <a:ea typeface="+mn-ea"/>
          <a:cs typeface="+mn-cs"/>
          <a:sym typeface="微软雅黑"/>
        </a:defRPr>
      </a:lvl8pPr>
      <a:lvl9pPr>
        <a:defRPr sz="1200" spc="-60">
          <a:solidFill>
            <a:schemeClr val="tx1"/>
          </a:solidFill>
          <a:latin typeface="+mn-lt"/>
          <a:ea typeface="+mn-ea"/>
          <a:cs typeface="+mn-cs"/>
          <a:sym typeface="微软雅黑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67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2.png"/><Relationship Id="rId11" Type="http://schemas.openxmlformats.org/officeDocument/2006/relationships/image" Target="../media/image169.png"/><Relationship Id="rId5" Type="http://schemas.openxmlformats.org/officeDocument/2006/relationships/image" Target="../media/image165.png"/><Relationship Id="rId10" Type="http://schemas.openxmlformats.org/officeDocument/2006/relationships/image" Target="../media/image168.png"/><Relationship Id="rId4" Type="http://schemas.openxmlformats.org/officeDocument/2006/relationships/image" Target="../media/image35.png"/><Relationship Id="rId9" Type="http://schemas.openxmlformats.org/officeDocument/2006/relationships/image" Target="../media/image22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4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7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4000">
              <a:srgbClr val="00B050"/>
            </a:gs>
            <a:gs pos="0">
              <a:schemeClr val="accent5">
                <a:lumMod val="67000"/>
              </a:schemeClr>
            </a:gs>
            <a:gs pos="48000">
              <a:schemeClr val="accent5">
                <a:lumMod val="97000"/>
                <a:lumOff val="3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/>
          </p:cNvSpPr>
          <p:nvPr>
            <p:ph type="title"/>
          </p:nvPr>
        </p:nvSpPr>
        <p:spPr>
          <a:xfrm>
            <a:off x="899592" y="4221088"/>
            <a:ext cx="7704856" cy="1114194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/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lang="zh-CN" altLang="en-US" sz="67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等线"/>
              </a:rPr>
              <a:t>基础数理统计</a:t>
            </a:r>
            <a:r>
              <a:rPr lang="zh-CN" altLang="en-US" sz="67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36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3600" b="0" dirty="0">
                <a:solidFill>
                  <a:schemeClr val="bg1">
                    <a:lumMod val="9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研究生公共课</a:t>
            </a:r>
            <a:r>
              <a:rPr lang="zh-CN" altLang="en-US" sz="3600" b="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sz="3600" b="0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Shape 109">
            <a:extLst>
              <a:ext uri="{FF2B5EF4-FFF2-40B4-BE49-F238E27FC236}">
                <a16:creationId xmlns:a16="http://schemas.microsoft.com/office/drawing/2014/main" id="{D56D58FA-009A-4A37-8A9B-064B9FE64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1520" y="5805264"/>
            <a:ext cx="5819775" cy="592137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4800" b="1" dirty="0">
                <a:latin typeface="黑体" panose="02010609060101010101" pitchFamily="49" charset="-122"/>
                <a:ea typeface="黑体" panose="02010609060101010101" pitchFamily="49" charset="-122"/>
              </a:rPr>
              <a:t>肖柳青 </a:t>
            </a:r>
            <a:r>
              <a:rPr lang="zh-CN" altLang="en-US" sz="4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教授 博士</a:t>
            </a:r>
            <a:r>
              <a:rPr lang="zh-CN" altLang="en-US" sz="4800" b="1" dirty="0">
                <a:latin typeface="黑体" panose="02010609060101010101" pitchFamily="49" charset="-122"/>
                <a:ea typeface="黑体" panose="02010609060101010101" pitchFamily="49" charset="-122"/>
              </a:rPr>
              <a:t>主讲</a:t>
            </a:r>
            <a:endParaRPr sz="4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0BF5AA-11C8-4520-8FA7-5B4B73DCB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420888"/>
            <a:ext cx="8566447" cy="74207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709D22-C549-4C1F-83CC-10B3D7A6D634}"/>
              </a:ext>
            </a:extLst>
          </p:cNvPr>
          <p:cNvSpPr txBox="1">
            <a:spLocks noChangeArrowheads="1"/>
          </p:cNvSpPr>
          <p:nvPr/>
        </p:nvSpPr>
        <p:spPr>
          <a:xfrm>
            <a:off x="346721" y="764704"/>
            <a:ext cx="8229600" cy="576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>
              <a:lnSpc>
                <a:spcPct val="90000"/>
              </a:lnSpc>
              <a:defRPr sz="4000" b="1">
                <a:solidFill>
                  <a:srgbClr val="C8161E"/>
                </a:solidFill>
                <a:latin typeface="黑体" panose="02010609060101010101" pitchFamily="49" charset="-122"/>
                <a:ea typeface="黑体" panose="02010609060101010101" pitchFamily="49" charset="-122"/>
                <a:cs typeface="等线 Light"/>
              </a:defRPr>
            </a:lvl1pPr>
            <a:lvl2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</a:defRPr>
            </a:lvl2pPr>
            <a:lvl3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</a:defRPr>
            </a:lvl3pPr>
            <a:lvl4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</a:defRPr>
            </a:lvl4pPr>
            <a:lvl5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</a:defRPr>
            </a:lvl5pPr>
            <a:lvl6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</a:defRPr>
            </a:lvl6pPr>
            <a:lvl7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</a:defRPr>
            </a:lvl7pPr>
            <a:lvl8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</a:defRPr>
            </a:lvl8pPr>
            <a:lvl9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</a:defRPr>
            </a:lvl9pPr>
          </a:lstStyle>
          <a:p>
            <a:r>
              <a:rPr lang="zh-CN" altLang="en-US" dirty="0"/>
              <a:t>如何</a:t>
            </a:r>
            <a:r>
              <a:rPr lang="zh-CN" altLang="en-US"/>
              <a:t>判别充分统计量</a:t>
            </a:r>
            <a:r>
              <a:rPr lang="en-US" altLang="zh-CN" dirty="0"/>
              <a:t>(</a:t>
            </a:r>
            <a:r>
              <a:rPr lang="zh-CN" altLang="en-US"/>
              <a:t>因子分解定理</a:t>
            </a:r>
            <a:r>
              <a:rPr lang="en-US" altLang="zh-CN"/>
              <a:t>)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9CEAF2-CFB0-4B75-84A8-98274BBE0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628800"/>
            <a:ext cx="8928992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39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4C5835-9D5B-48F0-8EC6-930231932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6948AC-653E-42CB-8BFA-487615E48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692696"/>
            <a:ext cx="8856983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745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4CC68-2289-4226-9977-A8843AE41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D556F4-405B-4DB0-9496-06A2B165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75600"/>
            <a:ext cx="8702096" cy="389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64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2">
            <a:extLst>
              <a:ext uri="{FF2B5EF4-FFF2-40B4-BE49-F238E27FC236}">
                <a16:creationId xmlns:a16="http://schemas.microsoft.com/office/drawing/2014/main" id="{D211E3D7-CB4E-4A58-8648-2A83CB9C01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9757" y="862012"/>
            <a:ext cx="4328307" cy="663575"/>
          </a:xfrm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defRPr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如何改进无偏估计量？</a:t>
            </a:r>
            <a:endParaRPr lang="zh-CN" altLang="en-US" dirty="0">
              <a:solidFill>
                <a:schemeClr val="tx1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293891" name="Rectangle 3">
            <a:extLst>
              <a:ext uri="{FF2B5EF4-FFF2-40B4-BE49-F238E27FC236}">
                <a16:creationId xmlns:a16="http://schemas.microsoft.com/office/drawing/2014/main" id="{7B4557F9-A2EE-46F9-9D31-D84AB3B68F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792287"/>
            <a:ext cx="8928992" cy="606425"/>
          </a:xfrm>
        </p:spPr>
        <p:txBody>
          <a:bodyPr>
            <a:noAutofit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3600" dirty="0">
                <a:solidFill>
                  <a:schemeClr val="tx1"/>
                </a:solidFill>
                <a:ea typeface="楷体_GB2312" panose="02010609030101010101" pitchFamily="49" charset="-122"/>
              </a:rPr>
              <a:t>1</a:t>
            </a:r>
            <a:r>
              <a:rPr lang="zh-CN" altLang="en-US" sz="3600" dirty="0">
                <a:solidFill>
                  <a:schemeClr val="tx1"/>
                </a:solidFill>
                <a:ea typeface="楷体_GB2312" panose="02010609030101010101" pitchFamily="49" charset="-122"/>
              </a:rPr>
              <a:t>、</a:t>
            </a: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3600" dirty="0">
                <a:solidFill>
                  <a:schemeClr val="tx1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a typeface="楷体_GB2312" panose="02010609030101010101" pitchFamily="49" charset="-122"/>
              </a:rPr>
              <a:t>Rao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</a:rPr>
              <a:t>-</a:t>
            </a:r>
            <a:r>
              <a:rPr lang="en-US" altLang="zh-CN" sz="3600" dirty="0">
                <a:solidFill>
                  <a:schemeClr val="tx1"/>
                </a:solidFill>
                <a:ea typeface="楷体_GB2312" panose="02010609030101010101" pitchFamily="49" charset="-122"/>
              </a:rPr>
              <a:t>Blackwell</a:t>
            </a:r>
            <a:r>
              <a:rPr lang="zh-CN" altLang="en-US" sz="3600" dirty="0">
                <a:solidFill>
                  <a:schemeClr val="tx1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定理） </a:t>
            </a:r>
          </a:p>
        </p:txBody>
      </p:sp>
      <p:sp>
        <p:nvSpPr>
          <p:cNvPr id="293892" name="Rectangle 4">
            <a:extLst>
              <a:ext uri="{FF2B5EF4-FFF2-40B4-BE49-F238E27FC236}">
                <a16:creationId xmlns:a16="http://schemas.microsoft.com/office/drawing/2014/main" id="{A64A52B9-1E10-4186-A927-551F7A341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514600"/>
            <a:ext cx="8299450" cy="35814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Clr>
                <a:schemeClr val="accent1"/>
              </a:buClr>
              <a:buSzPct val="85000"/>
              <a:buFont typeface="Wingdings" panose="05000000000000000000" pitchFamily="2" charset="2"/>
              <a:buNone/>
              <a:defRPr/>
            </a:pPr>
            <a:r>
              <a:rPr lang="en-US" altLang="zh-CN" sz="2600" dirty="0">
                <a:solidFill>
                  <a:schemeClr val="tx2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 </a:t>
            </a:r>
            <a:r>
              <a:rPr lang="zh-CN" altLang="en-US" sz="2600" dirty="0">
                <a:solidFill>
                  <a:schemeClr val="tx2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以下定理说明：</a:t>
            </a:r>
            <a:r>
              <a:rPr lang="zh-CN" altLang="en-US" sz="2600" u="sng" dirty="0">
                <a:solidFill>
                  <a:schemeClr val="tx2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好的无偏估计都是充分统计量的函数</a:t>
            </a:r>
            <a:r>
              <a:rPr lang="zh-CN" altLang="en-US" sz="2600" dirty="0">
                <a:solidFill>
                  <a:schemeClr val="tx2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。</a:t>
            </a:r>
            <a:endParaRPr lang="zh-CN" altLang="en-US" sz="2600" dirty="0">
              <a:solidFill>
                <a:schemeClr val="tx2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solidFill>
                  <a:schemeClr val="tx2"/>
                </a:solidFill>
                <a:latin typeface="宋体" panose="02010600030101010101" pitchFamily="2" charset="-122"/>
                <a:ea typeface="黑体" panose="02010609060101010101" pitchFamily="49" charset="-122"/>
              </a:rPr>
              <a:t>  </a:t>
            </a:r>
            <a:r>
              <a:rPr lang="zh-CN" altLang="en-US" sz="2600" u="sng" dirty="0">
                <a:latin typeface="宋体" panose="02010600030101010101" pitchFamily="2" charset="-122"/>
                <a:ea typeface="楷体_GB2312" panose="02010609030101010101" pitchFamily="49" charset="-122"/>
              </a:rPr>
              <a:t>定理</a:t>
            </a:r>
            <a:r>
              <a:rPr lang="en-US" altLang="zh-CN" sz="2600" u="sng" dirty="0">
                <a:latin typeface="宋体" panose="02010600030101010101" pitchFamily="2" charset="-122"/>
                <a:ea typeface="楷体_GB2312" panose="02010609030101010101" pitchFamily="49" charset="-122"/>
              </a:rPr>
              <a:t>2</a:t>
            </a:r>
            <a:r>
              <a:rPr lang="en-US" altLang="zh-CN" sz="2600" dirty="0">
                <a:latin typeface="宋体" panose="02010600030101010101" pitchFamily="2" charset="-122"/>
              </a:rPr>
              <a:t>  </a:t>
            </a:r>
            <a:r>
              <a:rPr lang="zh-CN" altLang="en-US" sz="2600" dirty="0">
                <a:solidFill>
                  <a:schemeClr val="tx2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设总体概率函数是</a:t>
            </a:r>
            <a:r>
              <a:rPr lang="zh-CN" altLang="en-US" sz="2600" dirty="0">
                <a:solidFill>
                  <a:schemeClr val="tx2"/>
                </a:solidFill>
                <a:latin typeface="宋体" panose="02010600030101010101" pitchFamily="2" charset="-122"/>
              </a:rPr>
              <a:t> </a:t>
            </a:r>
            <a:r>
              <a:rPr lang="en-US" altLang="zh-CN" sz="26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f</a:t>
            </a:r>
            <a:r>
              <a:rPr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6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2600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 </a:t>
            </a:r>
            <a:r>
              <a:rPr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600" dirty="0">
                <a:solidFill>
                  <a:schemeClr val="tx2"/>
                </a:solidFill>
                <a:latin typeface="宋体" panose="02010600030101010101" pitchFamily="2" charset="-122"/>
              </a:rPr>
              <a:t>， </a:t>
            </a:r>
            <a:r>
              <a:rPr lang="en-US" altLang="zh-CN" sz="2600" i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lang="en-US" altLang="zh-CN" sz="2600" baseline="-300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lang="en-US" altLang="zh-CN" sz="2600" i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, x</a:t>
            </a:r>
            <a:r>
              <a:rPr lang="en-US" altLang="zh-CN" sz="2600" baseline="-300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lang="en-US" altLang="zh-CN" sz="2600" i="1" baseline="-300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600" i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,</a:t>
            </a:r>
            <a:r>
              <a:rPr lang="en-US" altLang="zh-CN" sz="2600" i="1" baseline="-300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600" i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…, </a:t>
            </a:r>
            <a:r>
              <a:rPr lang="en-US" altLang="zh-CN" sz="2600" i="1" dirty="0" err="1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lang="en-US" altLang="zh-CN" sz="2600" i="1" baseline="-30000" dirty="0" err="1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n</a:t>
            </a:r>
            <a:r>
              <a:rPr lang="en-US" altLang="zh-CN" sz="2600" i="1" baseline="-300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</a:t>
            </a:r>
          </a:p>
          <a:p>
            <a:pPr eaLnBrk="1" hangingPunct="1">
              <a:lnSpc>
                <a:spcPct val="130000"/>
              </a:lnSpc>
              <a:buClr>
                <a:schemeClr val="accent1"/>
              </a:buClr>
              <a:buSzPct val="85000"/>
              <a:buFont typeface="Wingdings" panose="05000000000000000000" pitchFamily="2" charset="2"/>
              <a:buNone/>
              <a:defRPr/>
            </a:pPr>
            <a:r>
              <a:rPr lang="en-US" altLang="zh-CN" sz="2600" i="1" baseline="-300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         </a:t>
            </a:r>
            <a:r>
              <a:rPr lang="zh-CN" altLang="en-US" sz="2600" dirty="0">
                <a:solidFill>
                  <a:schemeClr val="tx2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是其样本</a:t>
            </a:r>
            <a:r>
              <a:rPr lang="zh-CN" altLang="en-US" sz="2600" dirty="0">
                <a:solidFill>
                  <a:schemeClr val="tx2"/>
                </a:solidFill>
                <a:latin typeface="宋体" panose="02010600030101010101" pitchFamily="2" charset="-122"/>
              </a:rPr>
              <a:t>，</a:t>
            </a:r>
            <a:r>
              <a:rPr lang="en-US" altLang="zh-CN" sz="26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=</a:t>
            </a:r>
            <a:r>
              <a:rPr lang="en-US" altLang="zh-CN" sz="26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600" i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lang="en-US" altLang="zh-CN" sz="2600" baseline="-300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lang="en-US" altLang="zh-CN" sz="2600" i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, x</a:t>
            </a:r>
            <a:r>
              <a:rPr lang="en-US" altLang="zh-CN" sz="2600" baseline="-300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lang="en-US" altLang="zh-CN" sz="2600" i="1" baseline="-300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600" i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,</a:t>
            </a:r>
            <a:r>
              <a:rPr lang="en-US" altLang="zh-CN" sz="2600" i="1" baseline="-300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600" i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…, </a:t>
            </a:r>
            <a:r>
              <a:rPr lang="en-US" altLang="zh-CN" sz="2600" i="1" dirty="0" err="1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lang="en-US" altLang="zh-CN" sz="2600" i="1" baseline="-30000" dirty="0" err="1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n</a:t>
            </a:r>
            <a:r>
              <a:rPr lang="en-US" altLang="zh-CN" sz="2600" dirty="0">
                <a:solidFill>
                  <a:schemeClr val="tx2"/>
                </a:solidFill>
                <a:latin typeface="Times New Roman" panose="02020603050405020304" pitchFamily="18" charset="0"/>
              </a:rPr>
              <a:t> )</a:t>
            </a:r>
            <a:r>
              <a:rPr lang="zh-CN" altLang="en-US" sz="2600" dirty="0">
                <a:solidFill>
                  <a:schemeClr val="tx2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是</a:t>
            </a:r>
            <a:r>
              <a:rPr lang="zh-CN" altLang="en-US" sz="2600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 </a:t>
            </a:r>
            <a:r>
              <a:rPr lang="zh-CN" altLang="en-US" sz="2600" dirty="0">
                <a:solidFill>
                  <a:schemeClr val="tx2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的充分统计量，则 </a:t>
            </a:r>
          </a:p>
          <a:p>
            <a:pPr eaLnBrk="1" hangingPunct="1">
              <a:lnSpc>
                <a:spcPct val="130000"/>
              </a:lnSpc>
              <a:buClr>
                <a:schemeClr val="accent1"/>
              </a:buClr>
              <a:buSzPct val="85000"/>
              <a:buFont typeface="Wingdings" panose="05000000000000000000" pitchFamily="2" charset="2"/>
              <a:buNone/>
              <a:defRPr/>
            </a:pPr>
            <a:r>
              <a:rPr lang="zh-CN" altLang="en-US" sz="2600" dirty="0">
                <a:solidFill>
                  <a:schemeClr val="tx2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   对</a:t>
            </a:r>
            <a:r>
              <a:rPr lang="zh-CN" altLang="en-US" sz="2600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 </a:t>
            </a:r>
            <a:r>
              <a:rPr lang="zh-CN" altLang="en-US" sz="2600" dirty="0">
                <a:solidFill>
                  <a:schemeClr val="tx2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的任一无偏估计             ，令        ，</a:t>
            </a:r>
          </a:p>
          <a:p>
            <a:pPr eaLnBrk="1" hangingPunct="1">
              <a:lnSpc>
                <a:spcPct val="130000"/>
              </a:lnSpc>
              <a:buClr>
                <a:schemeClr val="accent1"/>
              </a:buClr>
              <a:buSzPct val="85000"/>
              <a:buFont typeface="Wingdings" panose="05000000000000000000" pitchFamily="2" charset="2"/>
              <a:buNone/>
              <a:defRPr/>
            </a:pPr>
            <a:r>
              <a:rPr lang="zh-CN" altLang="en-US" sz="2600" dirty="0">
                <a:solidFill>
                  <a:schemeClr val="tx2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   则  也是</a:t>
            </a:r>
            <a:r>
              <a:rPr lang="zh-CN" altLang="en-US" sz="2600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 </a:t>
            </a:r>
            <a:r>
              <a:rPr lang="zh-CN" altLang="en-US" sz="2600" dirty="0">
                <a:solidFill>
                  <a:schemeClr val="tx2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的无偏估计，且</a:t>
            </a:r>
            <a:r>
              <a:rPr lang="zh-CN" altLang="en-US" sz="2600" b="1" dirty="0">
                <a:solidFill>
                  <a:schemeClr val="tx2"/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26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3893" name="Object 5">
                <a:extLst>
                  <a:ext uri="{FF2B5EF4-FFF2-40B4-BE49-F238E27FC236}">
                    <a16:creationId xmlns:a16="http://schemas.microsoft.com/office/drawing/2014/main" id="{19ADDBE0-1E04-49F9-AC03-2C9555F0A134}"/>
                  </a:ext>
                </a:extLst>
              </p:cNvPr>
              <p:cNvSpPr txBox="1"/>
              <p:nvPr/>
            </p:nvSpPr>
            <p:spPr bwMode="auto">
              <a:xfrm>
                <a:off x="3995738" y="4292600"/>
                <a:ext cx="2160438" cy="5048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93893" name="Object 5">
                <a:extLst>
                  <a:ext uri="{FF2B5EF4-FFF2-40B4-BE49-F238E27FC236}">
                    <a16:creationId xmlns:a16="http://schemas.microsoft.com/office/drawing/2014/main" id="{19ADDBE0-1E04-49F9-AC03-2C9555F0A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95738" y="4292600"/>
                <a:ext cx="2160438" cy="504825"/>
              </a:xfrm>
              <a:prstGeom prst="rect">
                <a:avLst/>
              </a:prstGeom>
              <a:blipFill>
                <a:blip r:embed="rId3"/>
                <a:stretch>
                  <a:fillRect t="-241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3894" name="Object 6">
                <a:extLst>
                  <a:ext uri="{FF2B5EF4-FFF2-40B4-BE49-F238E27FC236}">
                    <a16:creationId xmlns:a16="http://schemas.microsoft.com/office/drawing/2014/main" id="{BB6D5D58-865F-4D93-A2F1-BE412DD24BF3}"/>
                  </a:ext>
                </a:extLst>
              </p:cNvPr>
              <p:cNvSpPr txBox="1"/>
              <p:nvPr/>
            </p:nvSpPr>
            <p:spPr bwMode="auto">
              <a:xfrm>
                <a:off x="6740773" y="4217120"/>
                <a:ext cx="1872753" cy="69460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93894" name="Object 6">
                <a:extLst>
                  <a:ext uri="{FF2B5EF4-FFF2-40B4-BE49-F238E27FC236}">
                    <a16:creationId xmlns:a16="http://schemas.microsoft.com/office/drawing/2014/main" id="{BB6D5D58-865F-4D93-A2F1-BE412DD24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40773" y="4217120"/>
                <a:ext cx="1872753" cy="6946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3895" name="Object 7">
                <a:extLst>
                  <a:ext uri="{FF2B5EF4-FFF2-40B4-BE49-F238E27FC236}">
                    <a16:creationId xmlns:a16="http://schemas.microsoft.com/office/drawing/2014/main" id="{02109A63-3BC2-4A83-91ED-F0BBDACCFE9B}"/>
                  </a:ext>
                </a:extLst>
              </p:cNvPr>
              <p:cNvSpPr txBox="1"/>
              <p:nvPr/>
            </p:nvSpPr>
            <p:spPr bwMode="auto">
              <a:xfrm>
                <a:off x="1403350" y="4772025"/>
                <a:ext cx="295275" cy="4572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93895" name="Object 7">
                <a:extLst>
                  <a:ext uri="{FF2B5EF4-FFF2-40B4-BE49-F238E27FC236}">
                    <a16:creationId xmlns:a16="http://schemas.microsoft.com/office/drawing/2014/main" id="{02109A63-3BC2-4A83-91ED-F0BBDACCF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03350" y="4772025"/>
                <a:ext cx="295275" cy="457200"/>
              </a:xfrm>
              <a:prstGeom prst="rect">
                <a:avLst/>
              </a:prstGeom>
              <a:blipFill>
                <a:blip r:embed="rId5"/>
                <a:stretch>
                  <a:fillRect t="-5333" r="-1020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3896" name="Object 8">
                <a:extLst>
                  <a:ext uri="{FF2B5EF4-FFF2-40B4-BE49-F238E27FC236}">
                    <a16:creationId xmlns:a16="http://schemas.microsoft.com/office/drawing/2014/main" id="{90CB7978-C801-4F6E-9D92-4C08CB65FFD3}"/>
                  </a:ext>
                </a:extLst>
              </p:cNvPr>
              <p:cNvSpPr txBox="1"/>
              <p:nvPr/>
            </p:nvSpPr>
            <p:spPr bwMode="auto">
              <a:xfrm>
                <a:off x="3707904" y="5207793"/>
                <a:ext cx="3167856" cy="4746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Var</m:t>
                      </m:r>
                      <m:r>
                        <a:rPr lang="zh-CN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̃"/>
                          <m:ctrlP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zh-CN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)≤</m:t>
                      </m:r>
                      <m:r>
                        <m:rPr>
                          <m:nor/>
                        </m:rPr>
                        <a:rPr lang="zh-CN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Var</m:t>
                      </m:r>
                      <m:r>
                        <a:rPr lang="zh-CN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zh-CN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3896" name="Object 8">
                <a:extLst>
                  <a:ext uri="{FF2B5EF4-FFF2-40B4-BE49-F238E27FC236}">
                    <a16:creationId xmlns:a16="http://schemas.microsoft.com/office/drawing/2014/main" id="{90CB7978-C801-4F6E-9D92-4C08CB65F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07904" y="5207793"/>
                <a:ext cx="3167856" cy="474663"/>
              </a:xfrm>
              <a:prstGeom prst="rect">
                <a:avLst/>
              </a:prstGeom>
              <a:blipFill>
                <a:blip r:embed="rId6"/>
                <a:stretch>
                  <a:fillRect b="-384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6">
                <a:extLst>
                  <a:ext uri="{FF2B5EF4-FFF2-40B4-BE49-F238E27FC236}">
                    <a16:creationId xmlns:a16="http://schemas.microsoft.com/office/drawing/2014/main" id="{4B35D548-BB15-4407-9F9F-33217B4DC877}"/>
                  </a:ext>
                </a:extLst>
              </p:cNvPr>
              <p:cNvSpPr txBox="1"/>
              <p:nvPr/>
            </p:nvSpPr>
            <p:spPr bwMode="auto">
              <a:xfrm>
                <a:off x="3121620" y="5790009"/>
                <a:ext cx="4052887" cy="7207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̃"/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sSup>
                        <m:sSup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sSup>
                        <m:sSup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" name="Object 6">
                <a:extLst>
                  <a:ext uri="{FF2B5EF4-FFF2-40B4-BE49-F238E27FC236}">
                    <a16:creationId xmlns:a16="http://schemas.microsoft.com/office/drawing/2014/main" id="{4B35D548-BB15-4407-9F9F-33217B4DC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21620" y="5790009"/>
                <a:ext cx="4052887" cy="7207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EFD159F4-0CCC-4499-9BAF-592A61655957}"/>
              </a:ext>
            </a:extLst>
          </p:cNvPr>
          <p:cNvSpPr/>
          <p:nvPr/>
        </p:nvSpPr>
        <p:spPr>
          <a:xfrm>
            <a:off x="5940152" y="194140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p.41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775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3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38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293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293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890" grpId="0" animBg="1" autoUpdateAnimBg="0"/>
      <p:bldP spid="293891" grpId="0" build="p" autoUpdateAnimBg="0"/>
      <p:bldP spid="293892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2">
            <a:extLst>
              <a:ext uri="{FF2B5EF4-FFF2-40B4-BE49-F238E27FC236}">
                <a16:creationId xmlns:a16="http://schemas.microsoft.com/office/drawing/2014/main" id="{162C50FB-C334-4ECD-A1C4-188B101C90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9552" y="1556792"/>
            <a:ext cx="8496944" cy="4725988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ct val="0"/>
              </a:spcBef>
              <a:buNone/>
              <a:defRPr/>
            </a:pPr>
            <a:r>
              <a:rPr lang="zh-CN" altLang="en-US" sz="2800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如果无偏估计不是充分统计量的函数，则将之对充分统计量求条件期望可以得到一个新的无偏估计，该估计的方差比原来的估计的方差要小，从而降低了无偏估计的方差。</a:t>
            </a:r>
            <a:endParaRPr lang="en-US" altLang="zh-CN" sz="2800" dirty="0">
              <a:latin typeface="楷体_GB2312" panose="02010609030101010101" pitchFamily="49" charset="-122"/>
              <a:ea typeface="楷体_GB2312" panose="02010609030101010101" pitchFamily="49" charset="-122"/>
            </a:endParaRPr>
          </a:p>
          <a:p>
            <a:pPr>
              <a:spcBef>
                <a:spcPct val="0"/>
              </a:spcBef>
              <a:buNone/>
              <a:defRPr/>
            </a:pPr>
            <a:r>
              <a:rPr lang="zh-CN" altLang="en-US" sz="2800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也就是说，一致最小无偏估计一定是充分统计量的函数，否则可以通过充分统计量构造出一个具有更小方差的无偏估计来。</a:t>
            </a:r>
            <a:endParaRPr lang="en-US" altLang="zh-CN" sz="2800" dirty="0">
              <a:latin typeface="楷体_GB2312" panose="02010609030101010101" pitchFamily="49" charset="-122"/>
              <a:ea typeface="楷体_GB2312" panose="02010609030101010101" pitchFamily="49" charset="-122"/>
            </a:endParaRPr>
          </a:p>
          <a:p>
            <a:pPr>
              <a:spcBef>
                <a:spcPct val="0"/>
              </a:spcBef>
              <a:buNone/>
              <a:defRPr/>
            </a:pPr>
            <a:r>
              <a:rPr lang="zh-CN" altLang="en-US" sz="2800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换言之，考虑</a:t>
            </a:r>
            <a:r>
              <a:rPr lang="zh-CN" altLang="en-US" sz="2800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 </a:t>
            </a:r>
            <a:r>
              <a:rPr lang="zh-CN" altLang="en-US" sz="2800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的估计问题只需要在基于充分统计量的函数中进行即可，该说法对所有的统计推断问题都是正确的，这便是所谓的</a:t>
            </a:r>
            <a:r>
              <a:rPr lang="zh-CN" altLang="en-US" sz="2800" u="sng" dirty="0">
                <a:solidFill>
                  <a:srgbClr val="C0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充分性原则</a:t>
            </a:r>
            <a:r>
              <a:rPr lang="zh-CN" altLang="en-US" sz="2800" dirty="0">
                <a:solidFill>
                  <a:srgbClr val="C0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。 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2FC082E2-F868-45A4-A2F3-3DC65671A0DE}"/>
              </a:ext>
            </a:extLst>
          </p:cNvPr>
          <p:cNvSpPr txBox="1">
            <a:spLocks noChangeArrowheads="1"/>
          </p:cNvSpPr>
          <p:nvPr/>
        </p:nvSpPr>
        <p:spPr>
          <a:xfrm>
            <a:off x="251520" y="836712"/>
            <a:ext cx="8928992" cy="606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Autofit/>
          </a:bodyPr>
          <a:lstStyle>
            <a:lvl1pPr marL="228600" indent="-2286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Trebuchet MS"/>
              <a:buChar char="▪"/>
              <a:defRPr sz="2000">
                <a:latin typeface="等线"/>
                <a:ea typeface="等线"/>
                <a:cs typeface="等线"/>
                <a:sym typeface="等线"/>
              </a:defRPr>
            </a:lvl1pPr>
            <a:lvl2pPr marL="711200" indent="-2540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Trebuchet MS"/>
              <a:buChar char="▪"/>
              <a:defRPr sz="2000">
                <a:latin typeface="等线"/>
                <a:ea typeface="等线"/>
                <a:cs typeface="等线"/>
                <a:sym typeface="等线"/>
              </a:defRPr>
            </a:lvl2pPr>
            <a:lvl3pPr marL="1200150" indent="-28575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Trebuchet MS"/>
              <a:buChar char="▪"/>
              <a:defRPr sz="2000">
                <a:latin typeface="等线"/>
                <a:ea typeface="等线"/>
                <a:cs typeface="等线"/>
                <a:sym typeface="等线"/>
              </a:defRPr>
            </a:lvl3pPr>
            <a:lvl4pPr marL="1698170" indent="-32657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Trebuchet MS"/>
              <a:buChar char="▪"/>
              <a:defRPr sz="2000">
                <a:latin typeface="等线"/>
                <a:ea typeface="等线"/>
                <a:cs typeface="等线"/>
                <a:sym typeface="等线"/>
              </a:defRPr>
            </a:lvl4pPr>
            <a:lvl5pPr marL="2155370" indent="-32657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Trebuchet MS"/>
              <a:buChar char="▪"/>
              <a:defRPr sz="2000">
                <a:latin typeface="等线"/>
                <a:ea typeface="等线"/>
                <a:cs typeface="等线"/>
                <a:sym typeface="等线"/>
              </a:defRPr>
            </a:lvl5pPr>
            <a:lvl6pPr marL="2540000" indent="-2540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Trebuchet MS"/>
              <a:buChar char="•"/>
              <a:defRPr sz="2000">
                <a:latin typeface="等线"/>
                <a:ea typeface="等线"/>
                <a:cs typeface="等线"/>
                <a:sym typeface="等线"/>
              </a:defRPr>
            </a:lvl6pPr>
            <a:lvl7pPr marL="2997200" indent="-2540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Trebuchet MS"/>
              <a:buChar char="•"/>
              <a:defRPr sz="2000">
                <a:latin typeface="等线"/>
                <a:ea typeface="等线"/>
                <a:cs typeface="等线"/>
                <a:sym typeface="等线"/>
              </a:defRPr>
            </a:lvl7pPr>
            <a:lvl8pPr marL="3454400" indent="-2540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Trebuchet MS"/>
              <a:buChar char="•"/>
              <a:defRPr sz="2000">
                <a:latin typeface="等线"/>
                <a:ea typeface="等线"/>
                <a:cs typeface="等线"/>
                <a:sym typeface="等线"/>
              </a:defRPr>
            </a:lvl8pPr>
            <a:lvl9pPr marL="3911600" indent="-2540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Trebuchet MS"/>
              <a:buChar char="•"/>
              <a:defRPr sz="2000">
                <a:latin typeface="等线"/>
                <a:ea typeface="等线"/>
                <a:cs typeface="等线"/>
                <a:sym typeface="等线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zh-CN" sz="3600" dirty="0">
                <a:solidFill>
                  <a:schemeClr val="tx1"/>
                </a:solidFill>
                <a:ea typeface="楷体_GB2312" panose="02010609030101010101" pitchFamily="49" charset="-122"/>
              </a:rPr>
              <a:t>2</a:t>
            </a:r>
            <a:r>
              <a:rPr lang="zh-CN" altLang="en-US" sz="3600" dirty="0">
                <a:solidFill>
                  <a:schemeClr val="tx1"/>
                </a:solidFill>
                <a:ea typeface="楷体_GB2312" panose="02010609030101010101" pitchFamily="49" charset="-122"/>
              </a:rPr>
              <a:t>、</a:t>
            </a:r>
            <a:r>
              <a:rPr lang="en-US" altLang="zh-CN" sz="3600" dirty="0">
                <a:solidFill>
                  <a:schemeClr val="tx1"/>
                </a:solidFill>
                <a:ea typeface="楷体_GB2312" panose="02010609030101010101" pitchFamily="49" charset="-122"/>
              </a:rPr>
              <a:t>Rao</a:t>
            </a:r>
            <a:r>
              <a:rPr lang="en-US" altLang="zh-CN" sz="3600" dirty="0">
                <a:solidFill>
                  <a:schemeClr val="tx1"/>
                </a:solidFill>
                <a:latin typeface="宋体" panose="02010600030101010101" pitchFamily="2" charset="-122"/>
              </a:rPr>
              <a:t>-</a:t>
            </a:r>
            <a:r>
              <a:rPr lang="en-US" altLang="zh-CN" sz="3600" dirty="0">
                <a:solidFill>
                  <a:schemeClr val="tx1"/>
                </a:solidFill>
                <a:ea typeface="楷体_GB2312" panose="02010609030101010101" pitchFamily="49" charset="-122"/>
              </a:rPr>
              <a:t>Blackwell</a:t>
            </a:r>
            <a:r>
              <a:rPr lang="zh-CN" altLang="en-US" sz="3600" dirty="0">
                <a:solidFill>
                  <a:schemeClr val="tx1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定理说明： </a:t>
            </a:r>
          </a:p>
        </p:txBody>
      </p:sp>
    </p:spTree>
    <p:extLst>
      <p:ext uri="{BB962C8B-B14F-4D97-AF65-F5344CB8AC3E}">
        <p14:creationId xmlns:p14="http://schemas.microsoft.com/office/powerpoint/2010/main" val="157756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59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959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959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938" grpId="0" build="p" autoUpdateAnimBg="0"/>
      <p:bldP spid="3" grpId="0" build="p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382D61-A7CA-4C30-A7EF-2767DABAF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35D1B38-AD32-4808-8CE2-D4C68687F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880" y="975600"/>
            <a:ext cx="8584959" cy="23042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2A299F0-672E-4BA8-8DC5-33FF19ADA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573016"/>
            <a:ext cx="7992888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958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2">
            <a:extLst>
              <a:ext uri="{FF2B5EF4-FFF2-40B4-BE49-F238E27FC236}">
                <a16:creationId xmlns:a16="http://schemas.microsoft.com/office/drawing/2014/main" id="{7C0001A7-8CD0-47E6-8EA1-868926250A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762000"/>
            <a:ext cx="8147050" cy="5410200"/>
          </a:xfrm>
          <a:solidFill>
            <a:schemeClr val="bg1"/>
          </a:solidFill>
        </p:spPr>
        <p:txBody>
          <a:bodyPr/>
          <a:lstStyle/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solidFill>
                  <a:schemeClr val="tx1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例</a:t>
            </a:r>
            <a:r>
              <a:rPr lang="en-US" altLang="zh-CN" sz="2800" dirty="0">
                <a:solidFill>
                  <a:schemeClr val="tx1"/>
                </a:solidFill>
                <a:ea typeface="楷体_GB2312" panose="02010609030101010101" pitchFamily="49" charset="-122"/>
              </a:rPr>
              <a:t> 2 </a:t>
            </a:r>
            <a:r>
              <a:rPr lang="zh-CN" altLang="en-US" dirty="0">
                <a:solidFill>
                  <a:schemeClr val="tx1"/>
                </a:solidFill>
                <a:ea typeface="楷体_GB2312" panose="02010609030101010101" pitchFamily="49" charset="-122"/>
              </a:rPr>
              <a:t>续</a:t>
            </a:r>
            <a:r>
              <a:rPr lang="en-US" altLang="zh-CN" sz="2800" dirty="0">
                <a:solidFill>
                  <a:schemeClr val="tx1"/>
                </a:solidFill>
                <a:ea typeface="楷体_GB2312" panose="02010609030101010101" pitchFamily="49" charset="-122"/>
              </a:rPr>
              <a:t>  </a:t>
            </a:r>
            <a:r>
              <a:rPr lang="en-US" altLang="zh-CN" sz="2800" dirty="0">
                <a:solidFill>
                  <a:schemeClr val="tx1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 </a:t>
            </a:r>
            <a:r>
              <a:rPr lang="zh-CN" altLang="en-US" sz="2800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设 </a:t>
            </a:r>
            <a:r>
              <a:rPr lang="en-US" altLang="zh-CN" sz="2800" i="1" dirty="0">
                <a:ea typeface="楷体_GB2312" panose="02010609030101010101" pitchFamily="49" charset="-122"/>
              </a:rPr>
              <a:t>x</a:t>
            </a:r>
            <a:r>
              <a:rPr lang="en-US" altLang="zh-CN" sz="2800" baseline="-30000" dirty="0">
                <a:ea typeface="楷体_GB2312" panose="02010609030101010101" pitchFamily="49" charset="-122"/>
              </a:rPr>
              <a:t>1</a:t>
            </a:r>
            <a:r>
              <a:rPr lang="en-US" altLang="zh-CN" sz="2800" i="1" dirty="0">
                <a:ea typeface="楷体_GB2312" panose="02010609030101010101" pitchFamily="49" charset="-122"/>
              </a:rPr>
              <a:t>, x</a:t>
            </a:r>
            <a:r>
              <a:rPr lang="en-US" altLang="zh-CN" sz="2800" baseline="-30000" dirty="0">
                <a:ea typeface="楷体_GB2312" panose="02010609030101010101" pitchFamily="49" charset="-122"/>
              </a:rPr>
              <a:t>2</a:t>
            </a:r>
            <a:r>
              <a:rPr lang="en-US" altLang="zh-CN" sz="2800" i="1" baseline="-30000" dirty="0">
                <a:ea typeface="楷体_GB2312" panose="02010609030101010101" pitchFamily="49" charset="-122"/>
              </a:rPr>
              <a:t> </a:t>
            </a:r>
            <a:r>
              <a:rPr lang="en-US" altLang="zh-CN" sz="2800" i="1" dirty="0">
                <a:ea typeface="楷体_GB2312" panose="02010609030101010101" pitchFamily="49" charset="-122"/>
              </a:rPr>
              <a:t>,</a:t>
            </a:r>
            <a:r>
              <a:rPr lang="en-US" altLang="zh-CN" sz="2800" i="1" baseline="-30000" dirty="0">
                <a:ea typeface="楷体_GB2312" panose="02010609030101010101" pitchFamily="49" charset="-122"/>
              </a:rPr>
              <a:t> </a:t>
            </a:r>
            <a:r>
              <a:rPr lang="en-US" altLang="zh-CN" sz="2800" i="1" dirty="0">
                <a:ea typeface="楷体_GB2312" panose="02010609030101010101" pitchFamily="49" charset="-122"/>
              </a:rPr>
              <a:t>…, </a:t>
            </a:r>
            <a:r>
              <a:rPr lang="en-US" altLang="zh-CN" sz="2800" i="1" dirty="0" err="1">
                <a:ea typeface="楷体_GB2312" panose="02010609030101010101" pitchFamily="49" charset="-122"/>
              </a:rPr>
              <a:t>x</a:t>
            </a:r>
            <a:r>
              <a:rPr lang="en-US" altLang="zh-CN" sz="2800" i="1" baseline="-30000" dirty="0" err="1">
                <a:ea typeface="楷体_GB2312" panose="02010609030101010101" pitchFamily="49" charset="-122"/>
              </a:rPr>
              <a:t>n</a:t>
            </a:r>
            <a:r>
              <a:rPr lang="en-US" altLang="zh-CN" sz="2800" i="1" baseline="-30000" dirty="0">
                <a:ea typeface="楷体_GB2312" panose="02010609030101010101" pitchFamily="49" charset="-122"/>
              </a:rPr>
              <a:t> </a:t>
            </a:r>
            <a:r>
              <a:rPr lang="zh-CN" altLang="en-US" sz="2800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是来自</a:t>
            </a:r>
            <a:r>
              <a:rPr lang="en-US" altLang="zh-CN" sz="2800" i="1" dirty="0">
                <a:ea typeface="楷体_GB2312" panose="02010609030101010101" pitchFamily="49" charset="-122"/>
              </a:rPr>
              <a:t>B</a:t>
            </a:r>
            <a:r>
              <a:rPr lang="en-US" altLang="zh-CN" sz="2800" dirty="0">
                <a:ea typeface="楷体_GB2312" panose="02010609030101010101" pitchFamily="49" charset="-122"/>
              </a:rPr>
              <a:t>(1, </a:t>
            </a:r>
            <a:r>
              <a:rPr lang="en-US" altLang="zh-CN" sz="2800" i="1" dirty="0">
                <a:ea typeface="楷体_GB2312" panose="02010609030101010101" pitchFamily="49" charset="-122"/>
              </a:rPr>
              <a:t>p</a:t>
            </a:r>
            <a:r>
              <a:rPr lang="en-US" altLang="zh-CN" sz="2800" dirty="0">
                <a:ea typeface="楷体_GB2312" panose="02010609030101010101" pitchFamily="49" charset="-122"/>
              </a:rPr>
              <a:t>)</a:t>
            </a:r>
            <a:r>
              <a:rPr lang="zh-CN" altLang="en-US" sz="2800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的样本，则 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         是</a:t>
            </a:r>
            <a:r>
              <a:rPr lang="en-US" altLang="zh-CN" sz="2800" i="1" dirty="0">
                <a:ea typeface="楷体_GB2312" panose="02010609030101010101" pitchFamily="49" charset="-122"/>
              </a:rPr>
              <a:t>p </a:t>
            </a:r>
            <a:r>
              <a:rPr lang="zh-CN" altLang="en-US" sz="2800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的充分统计量。为估计</a:t>
            </a:r>
            <a:r>
              <a:rPr lang="zh-CN" altLang="en-US" sz="2800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</a:t>
            </a:r>
            <a:r>
              <a:rPr lang="zh-CN" altLang="en-US" sz="2800" i="1" dirty="0">
                <a:ea typeface="楷体_GB2312" panose="02010609030101010101" pitchFamily="49" charset="-122"/>
              </a:rPr>
              <a:t> </a:t>
            </a:r>
            <a:r>
              <a:rPr lang="en-US" altLang="zh-CN" sz="2800" dirty="0">
                <a:ea typeface="楷体_GB2312" panose="02010609030101010101" pitchFamily="49" charset="-122"/>
              </a:rPr>
              <a:t>=</a:t>
            </a:r>
            <a:r>
              <a:rPr lang="en-US" altLang="zh-CN" sz="2800" i="1" dirty="0">
                <a:ea typeface="楷体_GB2312" panose="02010609030101010101" pitchFamily="49" charset="-122"/>
              </a:rPr>
              <a:t>p</a:t>
            </a:r>
            <a:r>
              <a:rPr lang="en-US" altLang="zh-CN" sz="2800" baseline="30000" dirty="0">
                <a:ea typeface="楷体_GB2312" panose="02010609030101010101" pitchFamily="49" charset="-122"/>
              </a:rPr>
              <a:t>2</a:t>
            </a:r>
            <a:r>
              <a:rPr lang="zh-CN" altLang="en-US" sz="2800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，可令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endParaRPr lang="zh-CN" altLang="en-US" sz="2800" dirty="0">
              <a:latin typeface="楷体_GB2312" panose="02010609030101010101" pitchFamily="49" charset="-122"/>
              <a:ea typeface="楷体_GB2312" panose="02010609030101010101" pitchFamily="49" charset="-122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endParaRPr lang="zh-CN" altLang="en-US" sz="2800" dirty="0">
              <a:latin typeface="楷体_GB2312" panose="02010609030101010101" pitchFamily="49" charset="-122"/>
              <a:ea typeface="楷体_GB2312" panose="02010609030101010101" pitchFamily="49" charset="-122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  由于                         ，所以  是</a:t>
            </a:r>
            <a:r>
              <a:rPr lang="zh-CN" altLang="en-US" sz="2800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 </a:t>
            </a:r>
            <a:r>
              <a:rPr lang="zh-CN" altLang="en-US" sz="2800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的无偏估计。这个只使用了两个观测值的估计并不好</a:t>
            </a:r>
            <a:r>
              <a:rPr lang="en-US" altLang="zh-CN" sz="2800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.</a:t>
            </a:r>
            <a:r>
              <a:rPr lang="zh-CN" altLang="en-US" sz="2800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下面我们用</a:t>
            </a:r>
            <a:r>
              <a:rPr lang="en-US" altLang="zh-CN" sz="2800" dirty="0">
                <a:ea typeface="楷体_GB2312" panose="02010609030101010101" pitchFamily="49" charset="-122"/>
              </a:rPr>
              <a:t>Rao</a:t>
            </a:r>
            <a:r>
              <a:rPr lang="en-US" altLang="zh-CN" sz="2800" dirty="0">
                <a:latin typeface="宋体" panose="02010600030101010101" pitchFamily="2" charset="-122"/>
              </a:rPr>
              <a:t>-</a:t>
            </a:r>
            <a:r>
              <a:rPr lang="en-US" altLang="zh-CN" sz="2800" dirty="0">
                <a:ea typeface="楷体_GB2312" panose="02010609030101010101" pitchFamily="49" charset="-122"/>
              </a:rPr>
              <a:t>Blackwell</a:t>
            </a:r>
            <a:r>
              <a:rPr lang="zh-CN" altLang="en-US" sz="2800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定理对之加以改进：求     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    关于充分统计量        的条件期望，得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7987" name="Object 3">
                <a:extLst>
                  <a:ext uri="{FF2B5EF4-FFF2-40B4-BE49-F238E27FC236}">
                    <a16:creationId xmlns:a16="http://schemas.microsoft.com/office/drawing/2014/main" id="{8A6639F2-21BB-48AA-BD77-8575256C533E}"/>
                  </a:ext>
                </a:extLst>
              </p:cNvPr>
              <p:cNvSpPr txBox="1"/>
              <p:nvPr/>
            </p:nvSpPr>
            <p:spPr bwMode="auto">
              <a:xfrm>
                <a:off x="827584" y="1280320"/>
                <a:ext cx="1259532" cy="5333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zh-CN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acc>
                        <m:accPr>
                          <m:chr m:val="̄"/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7987" name="Object 3">
                <a:extLst>
                  <a:ext uri="{FF2B5EF4-FFF2-40B4-BE49-F238E27FC236}">
                    <a16:creationId xmlns:a16="http://schemas.microsoft.com/office/drawing/2014/main" id="{8A6639F2-21BB-48AA-BD77-8575256C5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7584" y="1280320"/>
                <a:ext cx="1259532" cy="533399"/>
              </a:xfrm>
              <a:prstGeom prst="rect">
                <a:avLst/>
              </a:prstGeom>
              <a:blipFill>
                <a:blip r:embed="rId4"/>
                <a:stretch>
                  <a:fillRect l="-1456" r="-728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7988" name="Object 4">
                <a:extLst>
                  <a:ext uri="{FF2B5EF4-FFF2-40B4-BE49-F238E27FC236}">
                    <a16:creationId xmlns:a16="http://schemas.microsoft.com/office/drawing/2014/main" id="{E699EF97-D375-4F5D-A8B9-2D7C50D4231F}"/>
                  </a:ext>
                </a:extLst>
              </p:cNvPr>
              <p:cNvSpPr txBox="1"/>
              <p:nvPr/>
            </p:nvSpPr>
            <p:spPr bwMode="auto">
              <a:xfrm>
                <a:off x="2843213" y="1773238"/>
                <a:ext cx="2971800" cy="8715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，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=1,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，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其它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7988" name="Object 4">
                <a:extLst>
                  <a:ext uri="{FF2B5EF4-FFF2-40B4-BE49-F238E27FC236}">
                    <a16:creationId xmlns:a16="http://schemas.microsoft.com/office/drawing/2014/main" id="{E699EF97-D375-4F5D-A8B9-2D7C50D42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43213" y="1773238"/>
                <a:ext cx="2971800" cy="8715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7989" name="Object 5">
                <a:extLst>
                  <a:ext uri="{FF2B5EF4-FFF2-40B4-BE49-F238E27FC236}">
                    <a16:creationId xmlns:a16="http://schemas.microsoft.com/office/drawing/2014/main" id="{D83FEEE3-6CF7-461C-B319-1AD47F280A76}"/>
                  </a:ext>
                </a:extLst>
              </p:cNvPr>
              <p:cNvSpPr txBox="1"/>
              <p:nvPr/>
            </p:nvSpPr>
            <p:spPr bwMode="auto">
              <a:xfrm>
                <a:off x="1589360" y="2644775"/>
                <a:ext cx="4464496" cy="5333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zh-CN" alt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=1,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=1)=</m:t>
                      </m:r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7989" name="Object 5">
                <a:extLst>
                  <a:ext uri="{FF2B5EF4-FFF2-40B4-BE49-F238E27FC236}">
                    <a16:creationId xmlns:a16="http://schemas.microsoft.com/office/drawing/2014/main" id="{D83FEEE3-6CF7-461C-B319-1AD47F280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89360" y="2644775"/>
                <a:ext cx="4464496" cy="533399"/>
              </a:xfrm>
              <a:prstGeom prst="rect">
                <a:avLst/>
              </a:prstGeom>
              <a:blipFill>
                <a:blip r:embed="rId6"/>
                <a:stretch>
                  <a:fillRect t="-229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7990" name="Object 6">
                <a:extLst>
                  <a:ext uri="{FF2B5EF4-FFF2-40B4-BE49-F238E27FC236}">
                    <a16:creationId xmlns:a16="http://schemas.microsoft.com/office/drawing/2014/main" id="{9D1216EB-A3A1-4EC8-B6CD-F7C1788D3B59}"/>
                  </a:ext>
                </a:extLst>
              </p:cNvPr>
              <p:cNvSpPr txBox="1"/>
              <p:nvPr/>
            </p:nvSpPr>
            <p:spPr bwMode="auto">
              <a:xfrm>
                <a:off x="7163432" y="2725007"/>
                <a:ext cx="320675" cy="5334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7990" name="Object 6">
                <a:extLst>
                  <a:ext uri="{FF2B5EF4-FFF2-40B4-BE49-F238E27FC236}">
                    <a16:creationId xmlns:a16="http://schemas.microsoft.com/office/drawing/2014/main" id="{9D1216EB-A3A1-4EC8-B6CD-F7C1788D3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63432" y="2725007"/>
                <a:ext cx="320675" cy="533400"/>
              </a:xfrm>
              <a:prstGeom prst="rect">
                <a:avLst/>
              </a:prstGeom>
              <a:blipFill>
                <a:blip r:embed="rId7"/>
                <a:stretch>
                  <a:fillRect t="-4545" r="-1320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97991" name="Object 7">
            <a:extLst>
              <a:ext uri="{FF2B5EF4-FFF2-40B4-BE49-F238E27FC236}">
                <a16:creationId xmlns:a16="http://schemas.microsoft.com/office/drawing/2014/main" id="{BADCBBD1-A298-4D6B-99C4-CCEE61180D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1550" y="4149725"/>
          <a:ext cx="32067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872" name="Equation" r:id="rId8" imgW="152268" imgH="253780" progId="Equation.DSMT4">
                  <p:embed/>
                </p:oleObj>
              </mc:Choice>
              <mc:Fallback>
                <p:oleObj name="Equation" r:id="rId8" imgW="152268" imgH="253780" progId="Equation.DSMT4">
                  <p:embed/>
                  <p:pic>
                    <p:nvPicPr>
                      <p:cNvPr id="297991" name="Object 7">
                        <a:extLst>
                          <a:ext uri="{FF2B5EF4-FFF2-40B4-BE49-F238E27FC236}">
                            <a16:creationId xmlns:a16="http://schemas.microsoft.com/office/drawing/2014/main" id="{BADCBBD1-A298-4D6B-99C4-CCEE61180DD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4149725"/>
                        <a:ext cx="320675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97992" name="Object 8">
                <a:extLst>
                  <a:ext uri="{FF2B5EF4-FFF2-40B4-BE49-F238E27FC236}">
                    <a16:creationId xmlns:a16="http://schemas.microsoft.com/office/drawing/2014/main" id="{080E3D8B-48B5-4EB4-AB7D-5B7EBB391498}"/>
                  </a:ext>
                </a:extLst>
              </p:cNvPr>
              <p:cNvSpPr txBox="1"/>
              <p:nvPr/>
            </p:nvSpPr>
            <p:spPr bwMode="auto">
              <a:xfrm>
                <a:off x="3886200" y="4030662"/>
                <a:ext cx="1371600" cy="7715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zh-CN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97992" name="Object 8">
                <a:extLst>
                  <a:ext uri="{FF2B5EF4-FFF2-40B4-BE49-F238E27FC236}">
                    <a16:creationId xmlns:a16="http://schemas.microsoft.com/office/drawing/2014/main" id="{080E3D8B-48B5-4EB4-AB7D-5B7EBB391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86200" y="4030662"/>
                <a:ext cx="1371600" cy="7715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7993" name="Object 9">
                <a:extLst>
                  <a:ext uri="{FF2B5EF4-FFF2-40B4-BE49-F238E27FC236}">
                    <a16:creationId xmlns:a16="http://schemas.microsoft.com/office/drawing/2014/main" id="{67EB9556-FA0F-4AFB-99A7-F9A512C4692A}"/>
                  </a:ext>
                </a:extLst>
              </p:cNvPr>
              <p:cNvSpPr txBox="1"/>
              <p:nvPr/>
            </p:nvSpPr>
            <p:spPr bwMode="auto">
              <a:xfrm>
                <a:off x="1943100" y="4900613"/>
                <a:ext cx="5257800" cy="9715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̑"/>
                          <m:ctrlPr>
                            <a:rPr lang="zh-CN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̑"/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eqArr>
                        </m:e>
                      </m:d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d>
                        <m:dPr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e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eqArr>
                        </m:e>
                      </m:d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97993" name="Object 9">
                <a:extLst>
                  <a:ext uri="{FF2B5EF4-FFF2-40B4-BE49-F238E27FC236}">
                    <a16:creationId xmlns:a16="http://schemas.microsoft.com/office/drawing/2014/main" id="{67EB9556-FA0F-4AFB-99A7-F9A512C46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43100" y="4900613"/>
                <a:ext cx="5257800" cy="97155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602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7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97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986" grpId="0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9910DF-3FD3-466C-A071-B08383C7E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498435"/>
            <a:ext cx="8566447" cy="418397"/>
          </a:xfrm>
        </p:spPr>
        <p:txBody>
          <a:bodyPr/>
          <a:lstStyle/>
          <a:p>
            <a:r>
              <a:rPr lang="zh-CN" altLang="en-US" dirty="0"/>
              <a:t>*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完备统计量（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Complete Statistic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CFCE03-FFAC-4D27-8296-81A556EF1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34" y="2870672"/>
            <a:ext cx="8951330" cy="2934592"/>
          </a:xfrm>
          <a:prstGeom prst="rect">
            <a:avLst/>
          </a:prstGeom>
        </p:spPr>
      </p:pic>
      <p:sp>
        <p:nvSpPr>
          <p:cNvPr id="4" name="Rectangle 7">
            <a:extLst>
              <a:ext uri="{FF2B5EF4-FFF2-40B4-BE49-F238E27FC236}">
                <a16:creationId xmlns:a16="http://schemas.microsoft.com/office/drawing/2014/main" id="{B5974728-3410-47EE-A232-EF67A3EBB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0" y="968748"/>
            <a:ext cx="852348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[2]</a:t>
            </a:r>
            <a:r>
              <a:rPr lang="zh-CN" altLang="en-US" sz="28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充分完备统计量法</a:t>
            </a:r>
            <a:r>
              <a:rPr lang="en-US" altLang="zh-CN" sz="28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dirty="0">
                <a:solidFill>
                  <a:schemeClr val="tx2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关于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UMVUE</a:t>
            </a:r>
            <a:r>
              <a:rPr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另</a:t>
            </a:r>
            <a:r>
              <a:rPr lang="zh-CN" altLang="en-US" sz="2800" dirty="0">
                <a:solidFill>
                  <a:schemeClr val="tx2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一个判断准则</a:t>
            </a:r>
            <a:r>
              <a:rPr lang="en-US" altLang="zh-CN" sz="2800" dirty="0">
                <a:solidFill>
                  <a:schemeClr val="tx2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)</a:t>
            </a:r>
            <a:endParaRPr lang="zh-CN" altLang="en-US" sz="2800" dirty="0">
              <a:solidFill>
                <a:schemeClr val="tx2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51A51AB-0C19-4971-A334-644CF3C7ABBE}"/>
              </a:ext>
            </a:extLst>
          </p:cNvPr>
          <p:cNvSpPr txBox="1">
            <a:spLocks/>
          </p:cNvSpPr>
          <p:nvPr/>
        </p:nvSpPr>
        <p:spPr>
          <a:xfrm>
            <a:off x="288775" y="1950460"/>
            <a:ext cx="8566447" cy="742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  <a:lvl2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2pPr>
            <a:lvl3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3pPr>
            <a:lvl4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4pPr>
            <a:lvl5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5pPr>
            <a:lvl6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6pPr>
            <a:lvl7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7pPr>
            <a:lvl8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8pPr>
            <a:lvl9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9pPr>
          </a:lstStyle>
          <a:p>
            <a:r>
              <a:rPr lang="zh-CN" altLang="en-US" sz="200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见书上 </a:t>
            </a:r>
            <a:r>
              <a:rPr lang="en-US" altLang="zh-CN" sz="200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p.42</a:t>
            </a:r>
            <a:br>
              <a:rPr lang="en-US" altLang="zh-CN" sz="200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200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充分无偏估计量是否唯一，通常较麻烦，这涉及到充分统计量</a:t>
            </a:r>
            <a:r>
              <a:rPr lang="en-US" altLang="zh-CN" sz="200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</a:t>
            </a:r>
            <a:r>
              <a:rPr lang="zh-CN" altLang="en-US" sz="200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的完备性。</a:t>
            </a:r>
            <a:br>
              <a:rPr lang="en-US" altLang="zh-CN" sz="200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0214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84054E-5AE2-4472-B642-6F89E4942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AE91FD1-0B48-41AD-9A9A-D6B6BCD3A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764704"/>
            <a:ext cx="8856984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52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B98CF3-118F-4C5B-80E2-C220C996A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ADCB0D-12BC-4ECB-B2B2-4AF8AF68A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21"/>
            <a:ext cx="9073008" cy="345768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7107E42-857B-4D52-9F4D-4BD56A10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9073008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92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2">
            <a:extLst>
              <a:ext uri="{FF2B5EF4-FFF2-40B4-BE49-F238E27FC236}">
                <a16:creationId xmlns:a16="http://schemas.microsoft.com/office/drawing/2014/main" id="{159D30B6-19A2-4C68-AC0E-8177118544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4012" y="1593094"/>
            <a:ext cx="8435975" cy="792088"/>
          </a:xfrm>
          <a:solidFill>
            <a:schemeClr val="bg1"/>
          </a:solidFill>
        </p:spPr>
        <p:txBody>
          <a:bodyPr/>
          <a:lstStyle/>
          <a:p>
            <a:r>
              <a:rPr lang="zh-CN" altLang="en-US" sz="3600" b="1" dirty="0">
                <a:solidFill>
                  <a:srgbClr val="C00000"/>
                </a:solidFill>
              </a:rPr>
              <a:t>主要内容</a:t>
            </a:r>
          </a:p>
        </p:txBody>
      </p:sp>
      <p:sp>
        <p:nvSpPr>
          <p:cNvPr id="299011" name="Rectangle 3">
            <a:extLst>
              <a:ext uri="{FF2B5EF4-FFF2-40B4-BE49-F238E27FC236}">
                <a16:creationId xmlns:a16="http://schemas.microsoft.com/office/drawing/2014/main" id="{3F47F456-17C3-45DF-AF0F-9A0BF2F46C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43075" y="1989138"/>
            <a:ext cx="5708650" cy="4752975"/>
          </a:xfrm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bg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endParaRPr lang="en-US" altLang="zh-CN" b="1" dirty="0">
              <a:solidFill>
                <a:srgbClr val="292929"/>
              </a:solidFill>
            </a:endParaRPr>
          </a:p>
          <a:p>
            <a:pPr>
              <a:lnSpc>
                <a:spcPct val="90000"/>
              </a:lnSpc>
            </a:pPr>
            <a:endParaRPr lang="en-US" altLang="zh-CN" b="1" dirty="0">
              <a:solidFill>
                <a:srgbClr val="292929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B7D58A2-2745-4DB5-BF37-4E88F697727A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92696"/>
            <a:ext cx="8856984" cy="5669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  <a:lvl2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2pPr>
            <a:lvl3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3pPr>
            <a:lvl4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4pPr>
            <a:lvl5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5pPr>
            <a:lvl6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6pPr>
            <a:lvl7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7pPr>
            <a:lvl8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8pPr>
            <a:lvl9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9pPr>
          </a:lstStyle>
          <a:p>
            <a:r>
              <a:rPr lang="en-US" altLang="zh-CN" sz="4000" dirty="0">
                <a:solidFill>
                  <a:schemeClr val="hlink"/>
                </a:solidFill>
              </a:rPr>
              <a:t> </a:t>
            </a:r>
            <a:r>
              <a:rPr lang="zh-CN" altLang="en-US" dirty="0"/>
              <a:t>第</a:t>
            </a:r>
            <a:r>
              <a:rPr lang="en-US" altLang="zh-CN" dirty="0"/>
              <a:t> 2 </a:t>
            </a:r>
            <a:r>
              <a:rPr lang="zh-CN" altLang="en-US" dirty="0"/>
              <a:t>章  参数估计（</a:t>
            </a:r>
            <a:r>
              <a:rPr lang="en-US" altLang="zh-CN" dirty="0"/>
              <a:t>Parametric Estimation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04EF941-704D-4971-B16F-A3436719D81B}"/>
              </a:ext>
            </a:extLst>
          </p:cNvPr>
          <p:cNvSpPr txBox="1">
            <a:spLocks noChangeArrowheads="1"/>
          </p:cNvSpPr>
          <p:nvPr/>
        </p:nvSpPr>
        <p:spPr>
          <a:xfrm>
            <a:off x="1763713" y="2420938"/>
            <a:ext cx="5708650" cy="475297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>
            <a:lvl1pPr marL="228600" indent="-2286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Trebuchet MS"/>
              <a:buChar char="▪"/>
              <a:defRPr sz="2000">
                <a:latin typeface="等线"/>
                <a:ea typeface="等线"/>
                <a:cs typeface="等线"/>
                <a:sym typeface="等线"/>
              </a:defRPr>
            </a:lvl1pPr>
            <a:lvl2pPr marL="711200" indent="-2540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Trebuchet MS"/>
              <a:buChar char="▪"/>
              <a:defRPr sz="2000">
                <a:latin typeface="等线"/>
                <a:ea typeface="等线"/>
                <a:cs typeface="等线"/>
                <a:sym typeface="等线"/>
              </a:defRPr>
            </a:lvl2pPr>
            <a:lvl3pPr marL="1200150" indent="-28575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Trebuchet MS"/>
              <a:buChar char="▪"/>
              <a:defRPr sz="2000">
                <a:latin typeface="等线"/>
                <a:ea typeface="等线"/>
                <a:cs typeface="等线"/>
                <a:sym typeface="等线"/>
              </a:defRPr>
            </a:lvl3pPr>
            <a:lvl4pPr marL="1698170" indent="-32657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Trebuchet MS"/>
              <a:buChar char="▪"/>
              <a:defRPr sz="2000">
                <a:latin typeface="等线"/>
                <a:ea typeface="等线"/>
                <a:cs typeface="等线"/>
                <a:sym typeface="等线"/>
              </a:defRPr>
            </a:lvl4pPr>
            <a:lvl5pPr marL="2155370" indent="-32657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Trebuchet MS"/>
              <a:buChar char="▪"/>
              <a:defRPr sz="2000">
                <a:latin typeface="等线"/>
                <a:ea typeface="等线"/>
                <a:cs typeface="等线"/>
                <a:sym typeface="等线"/>
              </a:defRPr>
            </a:lvl5pPr>
            <a:lvl6pPr marL="2540000" indent="-2540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Trebuchet MS"/>
              <a:buChar char="•"/>
              <a:defRPr sz="2000">
                <a:latin typeface="等线"/>
                <a:ea typeface="等线"/>
                <a:cs typeface="等线"/>
                <a:sym typeface="等线"/>
              </a:defRPr>
            </a:lvl6pPr>
            <a:lvl7pPr marL="2997200" indent="-2540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Trebuchet MS"/>
              <a:buChar char="•"/>
              <a:defRPr sz="2000">
                <a:latin typeface="等线"/>
                <a:ea typeface="等线"/>
                <a:cs typeface="等线"/>
                <a:sym typeface="等线"/>
              </a:defRPr>
            </a:lvl7pPr>
            <a:lvl8pPr marL="3454400" indent="-2540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Trebuchet MS"/>
              <a:buChar char="•"/>
              <a:defRPr sz="2000">
                <a:latin typeface="等线"/>
                <a:ea typeface="等线"/>
                <a:cs typeface="等线"/>
                <a:sym typeface="等线"/>
              </a:defRPr>
            </a:lvl8pPr>
            <a:lvl9pPr marL="3911600" indent="-2540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Trebuchet MS"/>
              <a:buChar char="•"/>
              <a:defRPr sz="2000">
                <a:latin typeface="等线"/>
                <a:ea typeface="等线"/>
                <a:cs typeface="等线"/>
                <a:sym typeface="等线"/>
              </a:defRPr>
            </a:lvl9pPr>
          </a:lstStyle>
          <a:p>
            <a:pPr>
              <a:lnSpc>
                <a:spcPct val="90000"/>
              </a:lnSpc>
              <a:buFontTx/>
              <a:buAutoNum type="arabicPeriod"/>
            </a:pPr>
            <a:r>
              <a:rPr lang="zh-CN" altLang="en-US" sz="3200" b="1" dirty="0">
                <a:solidFill>
                  <a:srgbClr val="292929"/>
                </a:solidFill>
              </a:rPr>
              <a:t>点估计的基本概念</a:t>
            </a:r>
          </a:p>
          <a:p>
            <a:pPr>
              <a:lnSpc>
                <a:spcPct val="90000"/>
              </a:lnSpc>
              <a:buFontTx/>
              <a:buAutoNum type="arabicPeriod"/>
            </a:pPr>
            <a:r>
              <a:rPr lang="zh-CN" altLang="en-US" sz="3200" b="1" dirty="0">
                <a:solidFill>
                  <a:srgbClr val="292929"/>
                </a:solidFill>
              </a:rPr>
              <a:t>两种基本的点估计方法</a:t>
            </a:r>
            <a:endParaRPr lang="en-US" altLang="zh-CN" sz="3200" b="1" dirty="0">
              <a:solidFill>
                <a:srgbClr val="292929"/>
              </a:solidFill>
            </a:endParaRPr>
          </a:p>
          <a:p>
            <a:pPr>
              <a:lnSpc>
                <a:spcPct val="90000"/>
              </a:lnSpc>
              <a:buFontTx/>
              <a:buAutoNum type="arabicPeriod"/>
            </a:pPr>
            <a:r>
              <a:rPr lang="zh-CN" altLang="en-US" sz="3200" b="1" dirty="0">
                <a:solidFill>
                  <a:srgbClr val="292929"/>
                </a:solidFill>
              </a:rPr>
              <a:t>点估计的优良标准（无偏性及有效估计和</a:t>
            </a:r>
            <a:r>
              <a:rPr lang="en-US" altLang="zh-CN" sz="3200" b="1" dirty="0">
                <a:solidFill>
                  <a:srgbClr val="292929"/>
                </a:solidFill>
              </a:rPr>
              <a:t>C-R</a:t>
            </a:r>
            <a:r>
              <a:rPr lang="zh-CN" altLang="en-US" sz="3200" b="1" dirty="0">
                <a:solidFill>
                  <a:srgbClr val="292929"/>
                </a:solidFill>
              </a:rPr>
              <a:t>下界）</a:t>
            </a:r>
          </a:p>
          <a:p>
            <a:pPr>
              <a:lnSpc>
                <a:spcPct val="90000"/>
              </a:lnSpc>
              <a:buFontTx/>
              <a:buAutoNum type="arabicPeriod"/>
            </a:pPr>
            <a:r>
              <a:rPr lang="zh-CN" altLang="en-US" sz="3200" b="1" dirty="0">
                <a:solidFill>
                  <a:srgbClr val="292929"/>
                </a:solidFill>
              </a:rPr>
              <a:t>最佳点估计（充分统计量）</a:t>
            </a:r>
          </a:p>
          <a:p>
            <a:pPr>
              <a:lnSpc>
                <a:spcPct val="90000"/>
              </a:lnSpc>
              <a:buFontTx/>
              <a:buAutoNum type="arabicPeriod"/>
            </a:pPr>
            <a:r>
              <a:rPr lang="zh-CN" altLang="en-US" sz="3200" b="1" dirty="0">
                <a:solidFill>
                  <a:srgbClr val="292929"/>
                </a:solidFill>
              </a:rPr>
              <a:t>置信区间估计</a:t>
            </a:r>
            <a:endParaRPr lang="en-US" altLang="zh-CN" sz="3200" b="1" dirty="0">
              <a:solidFill>
                <a:srgbClr val="292929"/>
              </a:solidFill>
            </a:endParaRPr>
          </a:p>
          <a:p>
            <a:pPr>
              <a:lnSpc>
                <a:spcPct val="90000"/>
              </a:lnSpc>
              <a:buFontTx/>
              <a:buAutoNum type="arabicPeriod"/>
            </a:pPr>
            <a:r>
              <a:rPr lang="zh-CN" altLang="en-US" sz="3200" b="1" dirty="0">
                <a:solidFill>
                  <a:srgbClr val="292929"/>
                </a:solidFill>
              </a:rPr>
              <a:t>贝叶斯估计</a:t>
            </a:r>
            <a:endParaRPr lang="en-US" altLang="zh-CN" sz="3200" b="1" dirty="0">
              <a:solidFill>
                <a:srgbClr val="292929"/>
              </a:solidFill>
            </a:endParaRPr>
          </a:p>
          <a:p>
            <a:pPr>
              <a:lnSpc>
                <a:spcPct val="90000"/>
              </a:lnSpc>
              <a:buFontTx/>
              <a:buAutoNum type="arabicPeriod"/>
            </a:pPr>
            <a:endParaRPr lang="en-US" altLang="zh-CN" sz="3200" b="1" dirty="0">
              <a:solidFill>
                <a:srgbClr val="292929"/>
              </a:solidFill>
            </a:endParaRPr>
          </a:p>
          <a:p>
            <a:pPr>
              <a:lnSpc>
                <a:spcPct val="90000"/>
              </a:lnSpc>
              <a:buFontTx/>
              <a:buAutoNum type="arabicPeriod"/>
            </a:pPr>
            <a:endParaRPr lang="zh-CN" altLang="en-US" sz="3200" b="1" dirty="0">
              <a:solidFill>
                <a:srgbClr val="292929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1ADA33-3327-49D2-91D7-C19C366E1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B4DAAC-9601-42C1-A3C1-A0D6F44E3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5395"/>
            <a:ext cx="9036496" cy="683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29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2">
            <a:extLst>
              <a:ext uri="{FF2B5EF4-FFF2-40B4-BE49-F238E27FC236}">
                <a16:creationId xmlns:a16="http://schemas.microsoft.com/office/drawing/2014/main" id="{12EC6799-B4D1-4AF3-8957-B57CB6932B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504" y="898624"/>
            <a:ext cx="6840760" cy="574576"/>
          </a:xfr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3200" b="1" dirty="0">
                <a:solidFill>
                  <a:srgbClr val="C0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 </a:t>
            </a:r>
            <a:r>
              <a:rPr lang="zh-CN" altLang="en-US" sz="3200" b="1" dirty="0">
                <a:solidFill>
                  <a:srgbClr val="C0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再写一遍：一致</a:t>
            </a:r>
            <a:r>
              <a:rPr lang="zh-CN" altLang="en-US" sz="32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最小方差无偏估计</a:t>
            </a:r>
            <a:r>
              <a:rPr lang="zh-CN" altLang="en-US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</a:p>
        </p:txBody>
      </p:sp>
      <p:sp>
        <p:nvSpPr>
          <p:cNvPr id="300035" name="Rectangle 3">
            <a:extLst>
              <a:ext uri="{FF2B5EF4-FFF2-40B4-BE49-F238E27FC236}">
                <a16:creationId xmlns:a16="http://schemas.microsoft.com/office/drawing/2014/main" id="{ABCCC876-BEBF-43BB-8283-1EEF04FEB5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816100"/>
            <a:ext cx="8820150" cy="4421188"/>
          </a:xfrm>
          <a:solidFill>
            <a:schemeClr val="bg1"/>
          </a:solidFill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3200" dirty="0">
                <a:solidFill>
                  <a:srgbClr val="C0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  </a:t>
            </a:r>
            <a:r>
              <a:rPr lang="zh-CN" altLang="en-US" sz="2800" u="sng" dirty="0">
                <a:solidFill>
                  <a:srgbClr val="C0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定义</a:t>
            </a:r>
            <a:r>
              <a:rPr lang="en-US" altLang="zh-CN" sz="2800" u="sng" dirty="0">
                <a:solidFill>
                  <a:srgbClr val="C0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2</a:t>
            </a:r>
            <a:r>
              <a:rPr lang="en-US" altLang="zh-CN" sz="2800" dirty="0">
                <a:solidFill>
                  <a:srgbClr val="C0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 </a:t>
            </a:r>
            <a:r>
              <a:rPr lang="zh-CN" altLang="en-US" sz="2800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对参数估计问题，设  是</a:t>
            </a:r>
            <a:r>
              <a:rPr lang="zh-CN" altLang="en-US" sz="2800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 </a:t>
            </a:r>
            <a:r>
              <a:rPr lang="zh-CN" altLang="en-US" sz="2800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的一个无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    偏估计，如果对另外任意一个</a:t>
            </a:r>
            <a:r>
              <a:rPr lang="zh-CN" altLang="en-US" sz="2800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 </a:t>
            </a:r>
            <a:r>
              <a:rPr lang="zh-CN" altLang="en-US" sz="2800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的无偏估计 ，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    在参数空间</a:t>
            </a:r>
            <a:r>
              <a:rPr lang="en-US" altLang="zh-CN" sz="2800" dirty="0">
                <a:ea typeface="楷体_GB2312" panose="02010609030101010101" pitchFamily="49" charset="-122"/>
              </a:rPr>
              <a:t>Θ</a:t>
            </a:r>
            <a:r>
              <a:rPr lang="zh-CN" altLang="en-US" sz="2800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上都有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                                   </a:t>
            </a:r>
            <a:r>
              <a:rPr lang="zh-CN" altLang="en-US" sz="2800" dirty="0">
                <a:ea typeface="楷体_GB2312" panose="02010609030101010101" pitchFamily="49" charset="-122"/>
              </a:rPr>
              <a:t> 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  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    则称  是</a:t>
            </a:r>
            <a:r>
              <a:rPr lang="zh-CN" altLang="en-US" sz="2800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 </a:t>
            </a:r>
            <a:r>
              <a:rPr lang="zh-CN" altLang="en-US" sz="2800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的</a:t>
            </a:r>
            <a:r>
              <a:rPr lang="zh-CN" altLang="en-US" sz="2800" dirty="0">
                <a:solidFill>
                  <a:srgbClr val="C0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一致最小方差无偏估计，</a:t>
            </a:r>
            <a:r>
              <a:rPr lang="zh-CN" altLang="en-US" sz="2800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简记为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solidFill>
                  <a:srgbClr val="C0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   </a:t>
            </a:r>
            <a:r>
              <a:rPr lang="en-US" altLang="zh-CN" sz="2800" dirty="0">
                <a:solidFill>
                  <a:srgbClr val="C00000"/>
                </a:solidFill>
                <a:ea typeface="楷体_GB2312" panose="02010609030101010101" pitchFamily="49" charset="-122"/>
              </a:rPr>
              <a:t>UMVUE</a:t>
            </a:r>
            <a:r>
              <a:rPr lang="zh-CN" altLang="en-US" sz="2800" dirty="0">
                <a:solidFill>
                  <a:srgbClr val="C0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。</a:t>
            </a:r>
            <a:br>
              <a:rPr lang="en-US" altLang="zh-CN" sz="2800" dirty="0">
                <a:solidFill>
                  <a:srgbClr val="C0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</a:br>
            <a:r>
              <a:rPr lang="en-US" altLang="zh-CN" sz="2800" dirty="0">
                <a:solidFill>
                  <a:srgbClr val="C0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  </a:t>
            </a:r>
            <a:r>
              <a:rPr lang="zh-CN" altLang="en-US" sz="2800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如果</a:t>
            </a:r>
            <a:r>
              <a:rPr lang="en-US" altLang="zh-CN" sz="2800" dirty="0">
                <a:ea typeface="楷体_GB2312" panose="02010609030101010101" pitchFamily="49" charset="-122"/>
              </a:rPr>
              <a:t>UMVUE</a:t>
            </a:r>
            <a:r>
              <a:rPr lang="zh-CN" altLang="en-US" sz="2800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存在，则它一定是充分统计量的函数。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0036" name="Object 4">
                <a:extLst>
                  <a:ext uri="{FF2B5EF4-FFF2-40B4-BE49-F238E27FC236}">
                    <a16:creationId xmlns:a16="http://schemas.microsoft.com/office/drawing/2014/main" id="{C5DECCEC-BD55-4334-AA25-79674D0144C9}"/>
                  </a:ext>
                </a:extLst>
              </p:cNvPr>
              <p:cNvSpPr txBox="1"/>
              <p:nvPr/>
            </p:nvSpPr>
            <p:spPr bwMode="auto">
              <a:xfrm>
                <a:off x="5436096" y="2002632"/>
                <a:ext cx="497855" cy="4572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0036" name="Object 4">
                <a:extLst>
                  <a:ext uri="{FF2B5EF4-FFF2-40B4-BE49-F238E27FC236}">
                    <a16:creationId xmlns:a16="http://schemas.microsoft.com/office/drawing/2014/main" id="{C5DECCEC-BD55-4334-AA25-79674D014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36096" y="2002632"/>
                <a:ext cx="497855" cy="457200"/>
              </a:xfrm>
              <a:prstGeom prst="rect">
                <a:avLst/>
              </a:prstGeom>
              <a:blipFill>
                <a:blip r:embed="rId3"/>
                <a:stretch>
                  <a:fillRect t="-5333" r="-370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0037" name="Object 5">
                <a:extLst>
                  <a:ext uri="{FF2B5EF4-FFF2-40B4-BE49-F238E27FC236}">
                    <a16:creationId xmlns:a16="http://schemas.microsoft.com/office/drawing/2014/main" id="{D7CF3889-FBFD-4CF7-B2F6-BC02CBD86421}"/>
                  </a:ext>
                </a:extLst>
              </p:cNvPr>
              <p:cNvSpPr txBox="1"/>
              <p:nvPr/>
            </p:nvSpPr>
            <p:spPr bwMode="auto">
              <a:xfrm>
                <a:off x="7740650" y="2466975"/>
                <a:ext cx="295275" cy="4572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0037" name="Object 5">
                <a:extLst>
                  <a:ext uri="{FF2B5EF4-FFF2-40B4-BE49-F238E27FC236}">
                    <a16:creationId xmlns:a16="http://schemas.microsoft.com/office/drawing/2014/main" id="{D7CF3889-FBFD-4CF7-B2F6-BC02CBD86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40650" y="2466975"/>
                <a:ext cx="295275" cy="457200"/>
              </a:xfrm>
              <a:prstGeom prst="rect">
                <a:avLst/>
              </a:prstGeom>
              <a:blipFill>
                <a:blip r:embed="rId4"/>
                <a:stretch>
                  <a:fillRect t="-1333" r="-4167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0038" name="Object 6">
                <a:extLst>
                  <a:ext uri="{FF2B5EF4-FFF2-40B4-BE49-F238E27FC236}">
                    <a16:creationId xmlns:a16="http://schemas.microsoft.com/office/drawing/2014/main" id="{93F6B7F8-97B7-4805-BAFB-0F9A2B84DEA2}"/>
                  </a:ext>
                </a:extLst>
              </p:cNvPr>
              <p:cNvSpPr txBox="1"/>
              <p:nvPr/>
            </p:nvSpPr>
            <p:spPr bwMode="auto">
              <a:xfrm>
                <a:off x="3128963" y="3560763"/>
                <a:ext cx="4338637" cy="58896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32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Va</m:t>
                      </m:r>
                      <m:sSub>
                        <m:sSubPr>
                          <m:ctrlPr>
                            <a:rPr lang="zh-CN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zh-CN" altLang="en-US" sz="3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zh-CN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zh-CN" altLang="en-US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zh-CN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zh-CN" altLang="en-US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)≤</m:t>
                      </m:r>
                      <m:r>
                        <m:rPr>
                          <m:nor/>
                        </m:rPr>
                        <a:rPr lang="zh-CN" altLang="en-US" sz="32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Va</m:t>
                      </m:r>
                      <m:sSub>
                        <m:sSubPr>
                          <m:ctrlPr>
                            <a:rPr lang="zh-CN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zh-CN" altLang="en-US" sz="3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zh-CN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zh-CN" altLang="en-US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̃"/>
                          <m:ctrlPr>
                            <a:rPr lang="zh-CN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zh-CN" altLang="en-US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0038" name="Object 6">
                <a:extLst>
                  <a:ext uri="{FF2B5EF4-FFF2-40B4-BE49-F238E27FC236}">
                    <a16:creationId xmlns:a16="http://schemas.microsoft.com/office/drawing/2014/main" id="{93F6B7F8-97B7-4805-BAFB-0F9A2B84D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28963" y="3560763"/>
                <a:ext cx="4338637" cy="5889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0039" name="Object 7">
                <a:extLst>
                  <a:ext uri="{FF2B5EF4-FFF2-40B4-BE49-F238E27FC236}">
                    <a16:creationId xmlns:a16="http://schemas.microsoft.com/office/drawing/2014/main" id="{6FC9FC06-976F-47DA-8418-70D40FF6B899}"/>
                  </a:ext>
                </a:extLst>
              </p:cNvPr>
              <p:cNvSpPr txBox="1"/>
              <p:nvPr/>
            </p:nvSpPr>
            <p:spPr bwMode="auto">
              <a:xfrm>
                <a:off x="1835696" y="4581128"/>
                <a:ext cx="340767" cy="67396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0039" name="Object 7">
                <a:extLst>
                  <a:ext uri="{FF2B5EF4-FFF2-40B4-BE49-F238E27FC236}">
                    <a16:creationId xmlns:a16="http://schemas.microsoft.com/office/drawing/2014/main" id="{6FC9FC06-976F-47DA-8418-70D40FF6B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35696" y="4581128"/>
                <a:ext cx="340767" cy="673968"/>
              </a:xfrm>
              <a:prstGeom prst="rect">
                <a:avLst/>
              </a:prstGeom>
              <a:blipFill>
                <a:blip r:embed="rId6"/>
                <a:stretch>
                  <a:fillRect t="-3604" r="-1250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541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0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0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00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0034" grpId="0" animBg="1" autoUpdateAnimBg="0"/>
      <p:bldP spid="300035" grpId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98E42D4-CA0E-48A6-86FB-83A3C1F359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836712"/>
            <a:ext cx="5112568" cy="741362"/>
          </a:xfrm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defRPr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如何寻找可估参数的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UMVUE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  <a:endParaRPr lang="zh-CN" altLang="en-US" dirty="0">
              <a:solidFill>
                <a:schemeClr val="tx1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D4B834-211F-4EF4-9325-5EE492C9C2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28" y="1916832"/>
            <a:ext cx="8299450" cy="35814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Clr>
                <a:schemeClr val="accent1"/>
              </a:buClr>
              <a:buSzPct val="85000"/>
              <a:buFont typeface="Wingdings" panose="05000000000000000000" pitchFamily="2" charset="2"/>
              <a:buNone/>
              <a:defRPr/>
            </a:pPr>
            <a:r>
              <a:rPr lang="en-US" altLang="zh-CN" sz="2600" dirty="0">
                <a:solidFill>
                  <a:schemeClr val="tx2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</a:t>
            </a:r>
            <a:r>
              <a:rPr lang="zh-CN" altLang="en-US" sz="2600" dirty="0">
                <a:solidFill>
                  <a:schemeClr val="tx2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对于给定的参数分布族，方法如下：</a:t>
            </a:r>
            <a:endParaRPr lang="en-US" altLang="zh-CN" sz="2600" dirty="0">
              <a:solidFill>
                <a:schemeClr val="tx2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  <a:p>
            <a:pPr eaLnBrk="1" hangingPunct="1">
              <a:buClr>
                <a:schemeClr val="accent1"/>
              </a:buClr>
              <a:buSzPct val="85000"/>
              <a:buFont typeface="Wingdings" panose="05000000000000000000" pitchFamily="2" charset="2"/>
              <a:buNone/>
              <a:defRPr/>
            </a:pPr>
            <a:r>
              <a:rPr lang="zh-CN" altLang="en-US" sz="2600" dirty="0">
                <a:solidFill>
                  <a:schemeClr val="tx2"/>
                </a:solidFill>
                <a:latin typeface="宋体" panose="02010600030101010101" pitchFamily="2" charset="-122"/>
              </a:rPr>
              <a:t>  </a:t>
            </a:r>
            <a:r>
              <a:rPr lang="en-US" altLang="zh-CN" sz="28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【1】 Cramer-Rao</a:t>
            </a:r>
            <a:r>
              <a:rPr lang="zh-CN" altLang="en-US" sz="28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不等式法；</a:t>
            </a:r>
            <a:endParaRPr lang="en-US" altLang="zh-CN" sz="2800" b="1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Clr>
                <a:schemeClr val="accent1"/>
              </a:buClr>
              <a:buSzPct val="85000"/>
              <a:buFont typeface="Wingdings" panose="05000000000000000000" pitchFamily="2" charset="2"/>
              <a:buNone/>
              <a:defRPr/>
            </a:pPr>
            <a:r>
              <a:rPr lang="en-US" altLang="zh-CN" sz="28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【2】 </a:t>
            </a:r>
            <a:r>
              <a:rPr lang="zh-CN" altLang="en-US" sz="28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充分完备统计量；</a:t>
            </a:r>
            <a:endParaRPr lang="en-US" altLang="zh-CN" sz="2800" b="1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Clr>
                <a:schemeClr val="accent1"/>
              </a:buClr>
              <a:buSzPct val="85000"/>
              <a:buFont typeface="Wingdings" panose="05000000000000000000" pitchFamily="2" charset="2"/>
              <a:buNone/>
              <a:defRPr/>
            </a:pPr>
            <a:r>
              <a:rPr lang="zh-CN" altLang="en-US" sz="28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（</a:t>
            </a:r>
            <a:r>
              <a:rPr lang="en-US" altLang="zh-CN" sz="28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1) </a:t>
            </a:r>
            <a:r>
              <a:rPr lang="zh-CN" altLang="en-US" sz="28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寻找</a:t>
            </a:r>
            <a:r>
              <a:rPr lang="zh-CN" altLang="en-US" sz="2800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</a:t>
            </a:r>
            <a:r>
              <a:rPr lang="zh-CN" altLang="en-US" sz="28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的充分完备统计量</a:t>
            </a:r>
            <a:r>
              <a:rPr lang="en-US" altLang="zh-CN" sz="28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</a:t>
            </a:r>
          </a:p>
          <a:p>
            <a:pPr>
              <a:buClr>
                <a:schemeClr val="accent1"/>
              </a:buClr>
              <a:buSzPct val="85000"/>
              <a:defRPr/>
            </a:pPr>
            <a:r>
              <a:rPr lang="en-US" altLang="zh-CN" sz="28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(2) </a:t>
            </a:r>
            <a:r>
              <a:rPr lang="zh-CN" altLang="en-US" sz="28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寻找</a:t>
            </a:r>
            <a:r>
              <a:rPr lang="zh-CN" altLang="en-US" sz="2800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</a:t>
            </a:r>
            <a:r>
              <a:rPr lang="zh-CN" altLang="en-US" sz="28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的无偏估计</a:t>
            </a:r>
            <a:endParaRPr lang="en-US" altLang="zh-CN" sz="2800" b="1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Clr>
                <a:schemeClr val="accent1"/>
              </a:buClr>
              <a:buSzPct val="85000"/>
              <a:buFont typeface="Wingdings" panose="05000000000000000000" pitchFamily="2" charset="2"/>
              <a:buNone/>
              <a:defRPr/>
            </a:pPr>
            <a:r>
              <a:rPr lang="en-US" altLang="zh-CN" sz="28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(3) </a:t>
            </a:r>
            <a:r>
              <a:rPr lang="zh-CN" altLang="en-US" sz="28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计算统计量 </a:t>
            </a:r>
            <a:r>
              <a:rPr lang="en-US" altLang="zh-CN" sz="28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E(  |T)</a:t>
            </a:r>
          </a:p>
          <a:p>
            <a:pPr eaLnBrk="1" hangingPunct="1">
              <a:buClr>
                <a:schemeClr val="accent1"/>
              </a:buClr>
              <a:buSzPct val="85000"/>
              <a:buFont typeface="Wingdings" panose="05000000000000000000" pitchFamily="2" charset="2"/>
              <a:buNone/>
              <a:defRPr/>
            </a:pPr>
            <a:r>
              <a:rPr lang="en-US" altLang="zh-CN" sz="28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【3】</a:t>
            </a:r>
            <a:r>
              <a:rPr lang="zh-CN" altLang="en-US" sz="28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*</a:t>
            </a:r>
            <a:r>
              <a:rPr lang="en-US" altLang="zh-CN" sz="28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零无偏估计法。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None/>
              <a:defRPr/>
            </a:pPr>
            <a:endParaRPr lang="zh-CN" altLang="en-US" sz="2800" b="1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Object 7">
                <a:extLst>
                  <a:ext uri="{FF2B5EF4-FFF2-40B4-BE49-F238E27FC236}">
                    <a16:creationId xmlns:a16="http://schemas.microsoft.com/office/drawing/2014/main" id="{71ABBCB1-203E-43D1-8572-E36F67BC3E1E}"/>
                  </a:ext>
                </a:extLst>
              </p:cNvPr>
              <p:cNvSpPr txBox="1"/>
              <p:nvPr/>
            </p:nvSpPr>
            <p:spPr bwMode="auto">
              <a:xfrm>
                <a:off x="4519264" y="3789040"/>
                <a:ext cx="340767" cy="67396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Object 7">
                <a:extLst>
                  <a:ext uri="{FF2B5EF4-FFF2-40B4-BE49-F238E27FC236}">
                    <a16:creationId xmlns:a16="http://schemas.microsoft.com/office/drawing/2014/main" id="{71ABBCB1-203E-43D1-8572-E36F67BC3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19264" y="3789040"/>
                <a:ext cx="340767" cy="673968"/>
              </a:xfrm>
              <a:prstGeom prst="rect">
                <a:avLst/>
              </a:prstGeom>
              <a:blipFill>
                <a:blip r:embed="rId2"/>
                <a:stretch>
                  <a:fillRect t="-3636" r="-1250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7">
                <a:extLst>
                  <a:ext uri="{FF2B5EF4-FFF2-40B4-BE49-F238E27FC236}">
                    <a16:creationId xmlns:a16="http://schemas.microsoft.com/office/drawing/2014/main" id="{04207590-9A02-4D73-977A-E1300B321A02}"/>
                  </a:ext>
                </a:extLst>
              </p:cNvPr>
              <p:cNvSpPr txBox="1"/>
              <p:nvPr/>
            </p:nvSpPr>
            <p:spPr bwMode="auto">
              <a:xfrm>
                <a:off x="3995936" y="4149439"/>
                <a:ext cx="340767" cy="67396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Object 7">
                <a:extLst>
                  <a:ext uri="{FF2B5EF4-FFF2-40B4-BE49-F238E27FC236}">
                    <a16:creationId xmlns:a16="http://schemas.microsoft.com/office/drawing/2014/main" id="{04207590-9A02-4D73-977A-E1300B321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95936" y="4149439"/>
                <a:ext cx="340767" cy="673968"/>
              </a:xfrm>
              <a:prstGeom prst="rect">
                <a:avLst/>
              </a:prstGeom>
              <a:blipFill>
                <a:blip r:embed="rId3"/>
                <a:stretch>
                  <a:fillRect t="-3636" r="-12727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067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  <p:bldP spid="5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51FE7C-2370-42ED-B747-5467ECD04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187" y="836712"/>
            <a:ext cx="8566447" cy="742076"/>
          </a:xfrm>
        </p:spPr>
        <p:txBody>
          <a:bodyPr/>
          <a:lstStyle/>
          <a:p>
            <a:r>
              <a:rPr lang="zh-CN" altLang="en-US" dirty="0"/>
              <a:t>指数族中统计量的完备性   </a:t>
            </a:r>
            <a:r>
              <a:rPr lang="en-US" altLang="zh-CN" sz="2000" dirty="0">
                <a:solidFill>
                  <a:schemeClr val="tx1"/>
                </a:solidFill>
              </a:rPr>
              <a:t>p.42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C290E0-D75C-4EDB-AFC8-FC1B622D3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92" y="1717676"/>
            <a:ext cx="8702096" cy="235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56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02634F5-4D74-47D1-8DD1-992A689F2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772816"/>
            <a:ext cx="8560358" cy="2952328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F57B73D5-5BEE-444E-A18F-8CA2FC152A09}"/>
              </a:ext>
            </a:extLst>
          </p:cNvPr>
          <p:cNvSpPr txBox="1">
            <a:spLocks noChangeArrowheads="1"/>
          </p:cNvSpPr>
          <p:nvPr/>
        </p:nvSpPr>
        <p:spPr>
          <a:xfrm>
            <a:off x="260114" y="836712"/>
            <a:ext cx="822960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  <a:lvl2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2pPr>
            <a:lvl3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3pPr>
            <a:lvl4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4pPr>
            <a:lvl5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5pPr>
            <a:lvl6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6pPr>
            <a:lvl7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7pPr>
            <a:lvl8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8pPr>
            <a:lvl9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4400" dirty="0">
                <a:latin typeface="黑体" panose="02010609060101010101" pitchFamily="49" charset="-122"/>
                <a:ea typeface="黑体" panose="02010609060101010101" pitchFamily="49" charset="-122"/>
              </a:rPr>
              <a:t>指数型分布</a:t>
            </a:r>
            <a:endParaRPr lang="en-US" altLang="zh-CN" sz="4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6265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30C7CA-649E-4D38-BA00-1C726D5B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776" y="764704"/>
            <a:ext cx="8566447" cy="742076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指数族定义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AE75D6-A456-40AD-A020-7CC757FFC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506780"/>
            <a:ext cx="8928992" cy="357840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B942CB0-394D-44F5-9ACD-A5B273818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47" y="5251708"/>
            <a:ext cx="8686341" cy="156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25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C67BAC-30C4-42C0-A8C3-783C94168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A42C29-C30D-4567-A7DB-A7FCEE44D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562"/>
            <a:ext cx="9144000" cy="421159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E362026-903D-4F5E-B17B-116D2E0B7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4819502"/>
            <a:ext cx="8856984" cy="177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755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5F667-D1AA-4F9D-A498-029DB8592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B116E6-0DFA-4AF6-A36C-A8CAC4ED5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764704"/>
            <a:ext cx="8856984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8322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AF33D7-CB19-4DB7-89CE-8BA20F8A2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9EE1E1-8954-4CB7-A2FE-D1C90CE45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10" y="986876"/>
            <a:ext cx="8643598" cy="237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33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38E97F-0DC2-4769-8FD2-8690BF478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532" y="764704"/>
            <a:ext cx="8566447" cy="742076"/>
          </a:xfrm>
        </p:spPr>
        <p:txBody>
          <a:bodyPr/>
          <a:lstStyle/>
          <a:p>
            <a:r>
              <a:rPr lang="zh-CN" altLang="en-US" dirty="0"/>
              <a:t>指数族的自然形式（标准形式）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3E727D-C392-48B6-8595-2D9E240B9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6" y="1628800"/>
            <a:ext cx="8793343" cy="502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53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400296-1409-4A67-A3B5-B74A1E672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*</a:t>
            </a:r>
            <a:r>
              <a:rPr lang="en-US" altLang="zh-CN" sz="4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2.5 </a:t>
            </a:r>
            <a:r>
              <a:rPr lang="zh-CN" altLang="en-US" sz="4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最佳点估计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3CB027-BF55-4E60-BFE9-E49C933BEA93}"/>
              </a:ext>
            </a:extLst>
          </p:cNvPr>
          <p:cNvSpPr txBox="1">
            <a:spLocks noChangeArrowheads="1"/>
          </p:cNvSpPr>
          <p:nvPr/>
        </p:nvSpPr>
        <p:spPr>
          <a:xfrm>
            <a:off x="567550" y="1948013"/>
            <a:ext cx="822960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  <a:lvl2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2pPr>
            <a:lvl3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3pPr>
            <a:lvl4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4pPr>
            <a:lvl5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5pPr>
            <a:lvl6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6pPr>
            <a:lvl7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7pPr>
            <a:lvl8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8pPr>
            <a:lvl9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充分统计量的概念</a:t>
            </a:r>
            <a:r>
              <a:rPr lang="en-US" altLang="zh-CN" sz="4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(Sufficiency)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E42959-BFD3-4B3B-BE76-65D899FD645F}"/>
              </a:ext>
            </a:extLst>
          </p:cNvPr>
          <p:cNvSpPr txBox="1">
            <a:spLocks noChangeArrowheads="1"/>
          </p:cNvSpPr>
          <p:nvPr/>
        </p:nvSpPr>
        <p:spPr>
          <a:xfrm>
            <a:off x="1259632" y="2630718"/>
            <a:ext cx="5708650" cy="2448272"/>
          </a:xfrm>
          <a:prstGeom prst="rect">
            <a:avLst/>
          </a:prstGeom>
          <a:noFill/>
        </p:spPr>
        <p:txBody>
          <a:bodyPr/>
          <a:lstStyle>
            <a:lvl1pPr marL="228600" indent="-2286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Trebuchet MS"/>
              <a:buChar char="▪"/>
              <a:defRPr sz="2000">
                <a:latin typeface="等线"/>
                <a:ea typeface="等线"/>
                <a:cs typeface="等线"/>
                <a:sym typeface="等线"/>
              </a:defRPr>
            </a:lvl1pPr>
            <a:lvl2pPr marL="711200" indent="-2540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Trebuchet MS"/>
              <a:buChar char="▪"/>
              <a:defRPr sz="2000">
                <a:latin typeface="等线"/>
                <a:ea typeface="等线"/>
                <a:cs typeface="等线"/>
                <a:sym typeface="等线"/>
              </a:defRPr>
            </a:lvl2pPr>
            <a:lvl3pPr marL="1200150" indent="-28575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Trebuchet MS"/>
              <a:buChar char="▪"/>
              <a:defRPr sz="2000">
                <a:latin typeface="等线"/>
                <a:ea typeface="等线"/>
                <a:cs typeface="等线"/>
                <a:sym typeface="等线"/>
              </a:defRPr>
            </a:lvl3pPr>
            <a:lvl4pPr marL="1698170" indent="-32657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Trebuchet MS"/>
              <a:buChar char="▪"/>
              <a:defRPr sz="2000">
                <a:latin typeface="等线"/>
                <a:ea typeface="等线"/>
                <a:cs typeface="等线"/>
                <a:sym typeface="等线"/>
              </a:defRPr>
            </a:lvl4pPr>
            <a:lvl5pPr marL="2155370" indent="-32657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Trebuchet MS"/>
              <a:buChar char="▪"/>
              <a:defRPr sz="2000">
                <a:latin typeface="等线"/>
                <a:ea typeface="等线"/>
                <a:cs typeface="等线"/>
                <a:sym typeface="等线"/>
              </a:defRPr>
            </a:lvl5pPr>
            <a:lvl6pPr marL="2540000" indent="-2540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Trebuchet MS"/>
              <a:buChar char="•"/>
              <a:defRPr sz="2000">
                <a:latin typeface="等线"/>
                <a:ea typeface="等线"/>
                <a:cs typeface="等线"/>
                <a:sym typeface="等线"/>
              </a:defRPr>
            </a:lvl6pPr>
            <a:lvl7pPr marL="2997200" indent="-2540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Trebuchet MS"/>
              <a:buChar char="•"/>
              <a:defRPr sz="2000">
                <a:latin typeface="等线"/>
                <a:ea typeface="等线"/>
                <a:cs typeface="等线"/>
                <a:sym typeface="等线"/>
              </a:defRPr>
            </a:lvl7pPr>
            <a:lvl8pPr marL="3454400" indent="-2540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Trebuchet MS"/>
              <a:buChar char="•"/>
              <a:defRPr sz="2000">
                <a:latin typeface="等线"/>
                <a:ea typeface="等线"/>
                <a:cs typeface="等线"/>
                <a:sym typeface="等线"/>
              </a:defRPr>
            </a:lvl8pPr>
            <a:lvl9pPr marL="3911600" indent="-2540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Trebuchet MS"/>
              <a:buChar char="•"/>
              <a:defRPr sz="2000">
                <a:latin typeface="等线"/>
                <a:ea typeface="等线"/>
                <a:cs typeface="等线"/>
                <a:sym typeface="等线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b="1" dirty="0">
                <a:solidFill>
                  <a:srgbClr val="292929"/>
                </a:solidFill>
              </a:rPr>
              <a:t>充分统计量</a:t>
            </a:r>
          </a:p>
          <a:p>
            <a:pPr>
              <a:lnSpc>
                <a:spcPct val="90000"/>
              </a:lnSpc>
            </a:pPr>
            <a:r>
              <a:rPr lang="zh-CN" altLang="en-US" b="1" dirty="0">
                <a:solidFill>
                  <a:srgbClr val="292929"/>
                </a:solidFill>
              </a:rPr>
              <a:t>因子分解定理</a:t>
            </a:r>
          </a:p>
          <a:p>
            <a:pPr>
              <a:lnSpc>
                <a:spcPct val="90000"/>
              </a:lnSpc>
            </a:pPr>
            <a:r>
              <a:rPr lang="en-US" altLang="zh-CN" b="1" dirty="0">
                <a:solidFill>
                  <a:srgbClr val="292929"/>
                </a:solidFill>
              </a:rPr>
              <a:t>Rao-Blackwell</a:t>
            </a:r>
            <a:r>
              <a:rPr lang="zh-CN" altLang="en-US" b="1" dirty="0">
                <a:solidFill>
                  <a:srgbClr val="292929"/>
                </a:solidFill>
              </a:rPr>
              <a:t>定理</a:t>
            </a:r>
            <a:endParaRPr lang="en-US" altLang="zh-CN" b="1" dirty="0">
              <a:solidFill>
                <a:srgbClr val="292929"/>
              </a:solidFill>
            </a:endParaRPr>
          </a:p>
          <a:p>
            <a:pPr>
              <a:lnSpc>
                <a:spcPct val="90000"/>
              </a:lnSpc>
            </a:pPr>
            <a:r>
              <a:rPr lang="zh-CN" altLang="en-US" b="1" dirty="0">
                <a:solidFill>
                  <a:srgbClr val="292929"/>
                </a:solidFill>
              </a:rPr>
              <a:t>充分完备统计量</a:t>
            </a:r>
            <a:endParaRPr lang="en-US" altLang="zh-CN" b="1" dirty="0">
              <a:solidFill>
                <a:srgbClr val="292929"/>
              </a:solidFill>
            </a:endParaRPr>
          </a:p>
          <a:p>
            <a:pPr>
              <a:lnSpc>
                <a:spcPct val="90000"/>
              </a:lnSpc>
            </a:pPr>
            <a:r>
              <a:rPr lang="zh-CN" altLang="en-US" b="1" dirty="0">
                <a:solidFill>
                  <a:srgbClr val="292929"/>
                </a:solidFill>
              </a:rPr>
              <a:t>一致最小方差无偏估计（</a:t>
            </a:r>
            <a:r>
              <a:rPr lang="en-US" altLang="zh-CN" b="1" dirty="0">
                <a:solidFill>
                  <a:srgbClr val="292929"/>
                </a:solidFill>
              </a:rPr>
              <a:t>UMVUE</a:t>
            </a:r>
            <a:r>
              <a:rPr lang="zh-CN" altLang="en-US" b="1" dirty="0">
                <a:solidFill>
                  <a:srgbClr val="292929"/>
                </a:solidFill>
              </a:rPr>
              <a:t>）</a:t>
            </a:r>
          </a:p>
          <a:p>
            <a:pPr>
              <a:lnSpc>
                <a:spcPct val="90000"/>
              </a:lnSpc>
            </a:pPr>
            <a:endParaRPr lang="zh-CN" altLang="en-US" b="1" dirty="0">
              <a:solidFill>
                <a:srgbClr val="292929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C99659F-9F67-4FA2-9920-555CFD3DCB8A}"/>
              </a:ext>
            </a:extLst>
          </p:cNvPr>
          <p:cNvSpPr txBox="1">
            <a:spLocks noChangeArrowheads="1"/>
          </p:cNvSpPr>
          <p:nvPr/>
        </p:nvSpPr>
        <p:spPr>
          <a:xfrm>
            <a:off x="1222430" y="4713829"/>
            <a:ext cx="822960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  <a:lvl2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2pPr>
            <a:lvl3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3pPr>
            <a:lvl4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4pPr>
            <a:lvl5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5pPr>
            <a:lvl6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6pPr>
            <a:lvl7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7pPr>
            <a:lvl8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8pPr>
            <a:lvl9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指数族分布</a:t>
            </a:r>
            <a:endParaRPr lang="en-US" altLang="zh-CN" sz="4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E8EC153-CA31-4DAA-9A47-CEA9EC07D6DF}"/>
              </a:ext>
            </a:extLst>
          </p:cNvPr>
          <p:cNvSpPr txBox="1">
            <a:spLocks noChangeArrowheads="1"/>
          </p:cNvSpPr>
          <p:nvPr/>
        </p:nvSpPr>
        <p:spPr>
          <a:xfrm>
            <a:off x="1403648" y="5384849"/>
            <a:ext cx="5708650" cy="995102"/>
          </a:xfrm>
          <a:prstGeom prst="rect">
            <a:avLst/>
          </a:prstGeom>
          <a:noFill/>
        </p:spPr>
        <p:txBody>
          <a:bodyPr/>
          <a:lstStyle>
            <a:lvl1pPr marL="228600" indent="-2286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Trebuchet MS"/>
              <a:buChar char="▪"/>
              <a:defRPr sz="2000">
                <a:latin typeface="等线"/>
                <a:ea typeface="等线"/>
                <a:cs typeface="等线"/>
                <a:sym typeface="等线"/>
              </a:defRPr>
            </a:lvl1pPr>
            <a:lvl2pPr marL="711200" indent="-2540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Trebuchet MS"/>
              <a:buChar char="▪"/>
              <a:defRPr sz="2000">
                <a:latin typeface="等线"/>
                <a:ea typeface="等线"/>
                <a:cs typeface="等线"/>
                <a:sym typeface="等线"/>
              </a:defRPr>
            </a:lvl2pPr>
            <a:lvl3pPr marL="1200150" indent="-28575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Trebuchet MS"/>
              <a:buChar char="▪"/>
              <a:defRPr sz="2000">
                <a:latin typeface="等线"/>
                <a:ea typeface="等线"/>
                <a:cs typeface="等线"/>
                <a:sym typeface="等线"/>
              </a:defRPr>
            </a:lvl3pPr>
            <a:lvl4pPr marL="1698170" indent="-32657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Trebuchet MS"/>
              <a:buChar char="▪"/>
              <a:defRPr sz="2000">
                <a:latin typeface="等线"/>
                <a:ea typeface="等线"/>
                <a:cs typeface="等线"/>
                <a:sym typeface="等线"/>
              </a:defRPr>
            </a:lvl4pPr>
            <a:lvl5pPr marL="2155370" indent="-32657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Trebuchet MS"/>
              <a:buChar char="▪"/>
              <a:defRPr sz="2000">
                <a:latin typeface="等线"/>
                <a:ea typeface="等线"/>
                <a:cs typeface="等线"/>
                <a:sym typeface="等线"/>
              </a:defRPr>
            </a:lvl5pPr>
            <a:lvl6pPr marL="2540000" indent="-2540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Trebuchet MS"/>
              <a:buChar char="•"/>
              <a:defRPr sz="2000">
                <a:latin typeface="等线"/>
                <a:ea typeface="等线"/>
                <a:cs typeface="等线"/>
                <a:sym typeface="等线"/>
              </a:defRPr>
            </a:lvl6pPr>
            <a:lvl7pPr marL="2997200" indent="-2540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Trebuchet MS"/>
              <a:buChar char="•"/>
              <a:defRPr sz="2000">
                <a:latin typeface="等线"/>
                <a:ea typeface="等线"/>
                <a:cs typeface="等线"/>
                <a:sym typeface="等线"/>
              </a:defRPr>
            </a:lvl7pPr>
            <a:lvl8pPr marL="3454400" indent="-2540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Trebuchet MS"/>
              <a:buChar char="•"/>
              <a:defRPr sz="2000">
                <a:latin typeface="等线"/>
                <a:ea typeface="等线"/>
                <a:cs typeface="等线"/>
                <a:sym typeface="等线"/>
              </a:defRPr>
            </a:lvl8pPr>
            <a:lvl9pPr marL="3911600" indent="-2540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Trebuchet MS"/>
              <a:buChar char="•"/>
              <a:defRPr sz="2000">
                <a:latin typeface="等线"/>
                <a:ea typeface="等线"/>
                <a:cs typeface="等线"/>
                <a:sym typeface="等线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b="1" dirty="0">
                <a:solidFill>
                  <a:srgbClr val="292929"/>
                </a:solidFill>
              </a:rPr>
              <a:t>单参数指数族分布</a:t>
            </a:r>
            <a:endParaRPr lang="en-US" altLang="zh-CN" b="1" dirty="0">
              <a:solidFill>
                <a:srgbClr val="292929"/>
              </a:solidFill>
            </a:endParaRPr>
          </a:p>
          <a:p>
            <a:pPr>
              <a:lnSpc>
                <a:spcPct val="90000"/>
              </a:lnSpc>
            </a:pPr>
            <a:r>
              <a:rPr lang="zh-CN" altLang="en-US" b="1" dirty="0">
                <a:solidFill>
                  <a:srgbClr val="292929"/>
                </a:solidFill>
              </a:rPr>
              <a:t>多参数指数族分布</a:t>
            </a:r>
            <a:endParaRPr lang="en-US" altLang="zh-CN" b="1" dirty="0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3993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96055-D9BF-4944-BD06-8A5D6F06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6A96A4-ECE7-4EF3-B2CB-B289A0174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55" y="1628800"/>
            <a:ext cx="8526984" cy="5229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F372DE4-DBF8-45A2-B620-45BAC0D51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12" y="908720"/>
            <a:ext cx="9001000" cy="54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731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3494B8-FD4B-4C00-891E-4D02DDFA0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69" y="764704"/>
            <a:ext cx="8566447" cy="742076"/>
          </a:xfrm>
        </p:spPr>
        <p:txBody>
          <a:bodyPr/>
          <a:lstStyle/>
          <a:p>
            <a:r>
              <a:rPr lang="zh-CN" altLang="en-US" dirty="0"/>
              <a:t>指数族性质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064359-AD63-40F8-A358-141B2FFCF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92" y="1506780"/>
            <a:ext cx="8774104" cy="516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3926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442EBA-6D5E-4BB6-8E00-90D118FB0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3976C1-C6EF-4A8D-A1EF-DDDBC1FEF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189" y="24832"/>
            <a:ext cx="9119568" cy="671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3251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98E42D4-CA0E-48A6-86FB-83A3C1F359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836712"/>
            <a:ext cx="5112568" cy="741362"/>
          </a:xfrm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defRPr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如何寻找可估参数的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UMVUE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  <a:endParaRPr lang="zh-CN" altLang="en-US" dirty="0">
              <a:solidFill>
                <a:schemeClr val="tx1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D4B834-211F-4EF4-9325-5EE492C9C2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28" y="1916832"/>
            <a:ext cx="8299450" cy="35814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Clr>
                <a:schemeClr val="accent1"/>
              </a:buClr>
              <a:buSzPct val="85000"/>
              <a:buFont typeface="Wingdings" panose="05000000000000000000" pitchFamily="2" charset="2"/>
              <a:buNone/>
              <a:defRPr/>
            </a:pPr>
            <a:r>
              <a:rPr lang="en-US" altLang="zh-CN" sz="2600" dirty="0">
                <a:solidFill>
                  <a:schemeClr val="tx2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</a:t>
            </a:r>
            <a:r>
              <a:rPr lang="zh-CN" altLang="en-US" sz="2600" dirty="0">
                <a:solidFill>
                  <a:schemeClr val="tx2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对于给定的参数分布族，方法如下：</a:t>
            </a:r>
            <a:endParaRPr lang="en-US" altLang="zh-CN" sz="2600" dirty="0">
              <a:solidFill>
                <a:schemeClr val="tx2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  <a:p>
            <a:pPr eaLnBrk="1" hangingPunct="1">
              <a:buClr>
                <a:schemeClr val="accent1"/>
              </a:buClr>
              <a:buSzPct val="85000"/>
              <a:buFont typeface="Wingdings" panose="05000000000000000000" pitchFamily="2" charset="2"/>
              <a:buNone/>
              <a:defRPr/>
            </a:pPr>
            <a:r>
              <a:rPr lang="zh-CN" altLang="en-US" sz="2600" dirty="0">
                <a:solidFill>
                  <a:schemeClr val="tx2"/>
                </a:solidFill>
                <a:latin typeface="宋体" panose="02010600030101010101" pitchFamily="2" charset="-122"/>
              </a:rPr>
              <a:t>  </a:t>
            </a:r>
            <a:r>
              <a:rPr lang="en-US" altLang="zh-CN" sz="28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【1】 Cramer-Rao</a:t>
            </a:r>
            <a:r>
              <a:rPr lang="zh-CN" altLang="en-US" sz="28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不等式法；</a:t>
            </a:r>
            <a:endParaRPr lang="en-US" altLang="zh-CN" sz="2800" b="1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Clr>
                <a:schemeClr val="accent1"/>
              </a:buClr>
              <a:buSzPct val="85000"/>
              <a:buFont typeface="Wingdings" panose="05000000000000000000" pitchFamily="2" charset="2"/>
              <a:buNone/>
              <a:defRPr/>
            </a:pPr>
            <a:r>
              <a:rPr lang="en-US" altLang="zh-CN" sz="28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【2】 </a:t>
            </a:r>
            <a:r>
              <a:rPr lang="zh-CN" altLang="en-US" sz="28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充分完备统计量。</a:t>
            </a:r>
            <a:endParaRPr lang="en-US" altLang="zh-CN" sz="2800" b="1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Clr>
                <a:schemeClr val="accent1"/>
              </a:buClr>
              <a:buSzPct val="85000"/>
              <a:buFont typeface="Wingdings" panose="05000000000000000000" pitchFamily="2" charset="2"/>
              <a:buNone/>
              <a:defRPr/>
            </a:pPr>
            <a:r>
              <a:rPr lang="en-US" altLang="zh-CN" sz="28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【3】</a:t>
            </a:r>
            <a:r>
              <a:rPr lang="zh-CN" altLang="en-US" sz="28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*</a:t>
            </a:r>
            <a:r>
              <a:rPr lang="en-US" altLang="zh-CN" sz="28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零无偏估计法；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None/>
              <a:defRPr/>
            </a:pPr>
            <a:endParaRPr lang="zh-CN" altLang="en-US" sz="2800" b="1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3219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  <p:bldP spid="5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>
            <a:extLst>
              <a:ext uri="{FF2B5EF4-FFF2-40B4-BE49-F238E27FC236}">
                <a16:creationId xmlns:a16="http://schemas.microsoft.com/office/drawing/2014/main" id="{8D07D788-8912-465A-9D20-F0A538B5D0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9552" y="1743075"/>
            <a:ext cx="8286750" cy="2859087"/>
          </a:xfrm>
          <a:solidFill>
            <a:schemeClr val="bg1"/>
          </a:solidFill>
        </p:spPr>
        <p:txBody>
          <a:bodyPr>
            <a:normAutofit/>
          </a:bodyPr>
          <a:lstStyle/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 </a:t>
            </a:r>
            <a:r>
              <a:rPr lang="zh-CN" altLang="en-US" sz="2800" u="sng" dirty="0">
                <a:solidFill>
                  <a:schemeClr val="tx1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定理</a:t>
            </a:r>
            <a:r>
              <a:rPr lang="en-US" altLang="zh-CN" sz="2800" u="sng" dirty="0">
                <a:solidFill>
                  <a:schemeClr val="tx1"/>
                </a:solidFill>
                <a:ea typeface="楷体_GB2312" panose="02010609030101010101" pitchFamily="49" charset="-122"/>
              </a:rPr>
              <a:t> 3</a:t>
            </a:r>
            <a:r>
              <a:rPr lang="en-US" altLang="zh-CN" sz="2800" b="1" dirty="0">
                <a:solidFill>
                  <a:schemeClr val="tx1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</a:t>
            </a:r>
            <a:r>
              <a:rPr lang="zh-CN" altLang="en-US" sz="2800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设 </a:t>
            </a:r>
            <a:r>
              <a:rPr lang="en-US" altLang="zh-CN" sz="2800" i="1" dirty="0">
                <a:ea typeface="楷体_GB2312" panose="02010609030101010101" pitchFamily="49" charset="-122"/>
              </a:rPr>
              <a:t>x</a:t>
            </a:r>
            <a:r>
              <a:rPr lang="en-US" altLang="zh-CN" sz="2800" dirty="0">
                <a:ea typeface="楷体_GB2312" panose="02010609030101010101" pitchFamily="49" charset="-122"/>
              </a:rPr>
              <a:t>=(</a:t>
            </a:r>
            <a:r>
              <a:rPr lang="en-US" altLang="zh-CN" sz="2800" i="1" dirty="0">
                <a:ea typeface="楷体_GB2312" panose="02010609030101010101" pitchFamily="49" charset="-122"/>
              </a:rPr>
              <a:t>x</a:t>
            </a:r>
            <a:r>
              <a:rPr lang="en-US" altLang="zh-CN" sz="2800" baseline="-30000" dirty="0">
                <a:ea typeface="楷体_GB2312" panose="02010609030101010101" pitchFamily="49" charset="-122"/>
              </a:rPr>
              <a:t>1</a:t>
            </a:r>
            <a:r>
              <a:rPr lang="en-US" altLang="zh-CN" sz="2800" i="1" dirty="0">
                <a:ea typeface="楷体_GB2312" panose="02010609030101010101" pitchFamily="49" charset="-122"/>
              </a:rPr>
              <a:t>, x</a:t>
            </a:r>
            <a:r>
              <a:rPr lang="en-US" altLang="zh-CN" sz="2800" baseline="-30000" dirty="0">
                <a:ea typeface="楷体_GB2312" panose="02010609030101010101" pitchFamily="49" charset="-122"/>
              </a:rPr>
              <a:t>2</a:t>
            </a:r>
            <a:r>
              <a:rPr lang="en-US" altLang="zh-CN" sz="2800" i="1" baseline="-30000" dirty="0">
                <a:ea typeface="楷体_GB2312" panose="02010609030101010101" pitchFamily="49" charset="-122"/>
              </a:rPr>
              <a:t> </a:t>
            </a:r>
            <a:r>
              <a:rPr lang="en-US" altLang="zh-CN" sz="2800" i="1" dirty="0">
                <a:ea typeface="楷体_GB2312" panose="02010609030101010101" pitchFamily="49" charset="-122"/>
              </a:rPr>
              <a:t>,</a:t>
            </a:r>
            <a:r>
              <a:rPr lang="en-US" altLang="zh-CN" sz="2800" i="1" baseline="-30000" dirty="0">
                <a:ea typeface="楷体_GB2312" panose="02010609030101010101" pitchFamily="49" charset="-122"/>
              </a:rPr>
              <a:t> </a:t>
            </a:r>
            <a:r>
              <a:rPr lang="en-US" altLang="zh-CN" sz="2800" i="1" dirty="0">
                <a:ea typeface="楷体_GB2312" panose="02010609030101010101" pitchFamily="49" charset="-122"/>
              </a:rPr>
              <a:t>…, </a:t>
            </a:r>
            <a:r>
              <a:rPr lang="en-US" altLang="zh-CN" sz="2800" i="1" dirty="0" err="1">
                <a:ea typeface="楷体_GB2312" panose="02010609030101010101" pitchFamily="49" charset="-122"/>
              </a:rPr>
              <a:t>x</a:t>
            </a:r>
            <a:r>
              <a:rPr lang="en-US" altLang="zh-CN" sz="2800" i="1" baseline="-30000" dirty="0" err="1">
                <a:ea typeface="楷体_GB2312" panose="02010609030101010101" pitchFamily="49" charset="-122"/>
              </a:rPr>
              <a:t>n</a:t>
            </a:r>
            <a:r>
              <a:rPr lang="en-US" altLang="zh-CN" sz="2800" dirty="0">
                <a:ea typeface="楷体_GB2312" panose="02010609030101010101" pitchFamily="49" charset="-122"/>
              </a:rPr>
              <a:t>) </a:t>
            </a:r>
            <a:r>
              <a:rPr lang="zh-CN" altLang="en-US" sz="2800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是来自某总体的一个样本，</a:t>
            </a:r>
            <a:endParaRPr lang="en-US" altLang="zh-CN" sz="2800" dirty="0">
              <a:latin typeface="楷体_GB2312" panose="02010609030101010101" pitchFamily="49" charset="-122"/>
              <a:ea typeface="楷体_GB2312" panose="02010609030101010101" pitchFamily="49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         是</a:t>
            </a:r>
            <a:r>
              <a:rPr lang="zh-CN" altLang="en-US" sz="2800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 </a:t>
            </a:r>
            <a:r>
              <a:rPr lang="zh-CN" altLang="en-US" sz="2800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的一个无偏估计，     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  如果对任意一个满足</a:t>
            </a:r>
            <a:r>
              <a:rPr lang="en-US" altLang="zh-CN" sz="2800" i="1" dirty="0">
                <a:ea typeface="楷体_GB2312" panose="02010609030101010101" pitchFamily="49" charset="-122"/>
              </a:rPr>
              <a:t>E</a:t>
            </a:r>
            <a:r>
              <a:rPr lang="en-US" altLang="zh-CN" sz="2800" dirty="0">
                <a:ea typeface="楷体_GB2312" panose="02010609030101010101" pitchFamily="49" charset="-12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en-US" altLang="zh-CN" sz="2800" dirty="0">
                <a:ea typeface="楷体_GB2312" panose="02010609030101010101" pitchFamily="49" charset="-122"/>
                <a:sym typeface="Symbol" panose="05050102010706020507" pitchFamily="18" charset="2"/>
              </a:rPr>
              <a:t>(</a:t>
            </a:r>
            <a:r>
              <a:rPr lang="en-US" altLang="zh-CN" sz="2800" i="1" dirty="0">
                <a:ea typeface="楷体_GB2312" panose="02010609030101010101" pitchFamily="49" charset="-122"/>
                <a:sym typeface="Symbol" panose="05050102010706020507" pitchFamily="18" charset="2"/>
              </a:rPr>
              <a:t>x</a:t>
            </a:r>
            <a:r>
              <a:rPr lang="en-US" altLang="zh-CN" sz="2800" dirty="0">
                <a:ea typeface="楷体_GB2312" panose="02010609030101010101" pitchFamily="49" charset="-122"/>
                <a:sym typeface="Symbol" panose="05050102010706020507" pitchFamily="18" charset="2"/>
              </a:rPr>
              <a:t>)</a:t>
            </a:r>
            <a:r>
              <a:rPr lang="en-US" altLang="zh-CN" sz="2800" dirty="0">
                <a:ea typeface="楷体_GB2312" panose="02010609030101010101" pitchFamily="49" charset="-122"/>
              </a:rPr>
              <a:t>)=0</a:t>
            </a:r>
            <a:r>
              <a:rPr lang="zh-CN" altLang="en-US" sz="2800" dirty="0">
                <a:ea typeface="楷体_GB2312" panose="02010609030101010101" pitchFamily="49" charset="-122"/>
              </a:rPr>
              <a:t>的</a:t>
            </a:r>
            <a:r>
              <a:rPr lang="en-US" altLang="zh-CN" sz="2800" i="1" dirty="0"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en-US" altLang="zh-CN" sz="2800" dirty="0">
                <a:ea typeface="楷体_GB2312" panose="02010609030101010101" pitchFamily="49" charset="-122"/>
                <a:sym typeface="Symbol" panose="05050102010706020507" pitchFamily="18" charset="2"/>
              </a:rPr>
              <a:t>(</a:t>
            </a:r>
            <a:r>
              <a:rPr lang="en-US" altLang="zh-CN" sz="2800" i="1" dirty="0">
                <a:ea typeface="楷体_GB2312" panose="02010609030101010101" pitchFamily="49" charset="-122"/>
                <a:sym typeface="Symbol" panose="05050102010706020507" pitchFamily="18" charset="2"/>
              </a:rPr>
              <a:t>x</a:t>
            </a:r>
            <a:r>
              <a:rPr lang="en-US" altLang="zh-CN" sz="2800" dirty="0">
                <a:ea typeface="楷体_GB2312" panose="02010609030101010101" pitchFamily="49" charset="-122"/>
                <a:sym typeface="Symbol" panose="05050102010706020507" pitchFamily="18" charset="2"/>
              </a:rPr>
              <a:t>)</a:t>
            </a:r>
            <a:r>
              <a:rPr lang="zh-CN" altLang="en-US" sz="2800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，都有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endParaRPr lang="zh-CN" altLang="en-US" sz="2800" dirty="0">
              <a:latin typeface="楷体_GB2312" panose="02010609030101010101" pitchFamily="49" charset="-122"/>
              <a:ea typeface="楷体_GB2312" panose="02010609030101010101" pitchFamily="49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800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  则  是</a:t>
            </a:r>
            <a:r>
              <a:rPr lang="zh-CN" altLang="en-US" sz="2800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 </a:t>
            </a:r>
            <a:r>
              <a:rPr lang="zh-CN" altLang="en-US" sz="2800" dirty="0">
                <a:ea typeface="楷体_GB2312" panose="02010609030101010101" pitchFamily="49" charset="-122"/>
              </a:rPr>
              <a:t>的</a:t>
            </a:r>
            <a:r>
              <a:rPr lang="en-US" altLang="zh-CN" sz="2800" dirty="0">
                <a:ea typeface="楷体_GB2312" panose="02010609030101010101" pitchFamily="49" charset="-122"/>
              </a:rPr>
              <a:t>UMVUE</a:t>
            </a:r>
            <a:r>
              <a:rPr lang="zh-CN" altLang="en-US" sz="2800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2083" name="Object 3">
                <a:extLst>
                  <a:ext uri="{FF2B5EF4-FFF2-40B4-BE49-F238E27FC236}">
                    <a16:creationId xmlns:a16="http://schemas.microsoft.com/office/drawing/2014/main" id="{710DCF3B-EC3B-42DF-AC06-82BEB4FDE421}"/>
                  </a:ext>
                </a:extLst>
              </p:cNvPr>
              <p:cNvSpPr txBox="1"/>
              <p:nvPr/>
            </p:nvSpPr>
            <p:spPr bwMode="auto">
              <a:xfrm>
                <a:off x="899592" y="2473325"/>
                <a:ext cx="1514475" cy="4286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zh-CN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̑"/>
                          <m:ctrlP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zh-CN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02083" name="Object 3">
                <a:extLst>
                  <a:ext uri="{FF2B5EF4-FFF2-40B4-BE49-F238E27FC236}">
                    <a16:creationId xmlns:a16="http://schemas.microsoft.com/office/drawing/2014/main" id="{710DCF3B-EC3B-42DF-AC06-82BEB4FDE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99592" y="2473325"/>
                <a:ext cx="1514475" cy="428625"/>
              </a:xfrm>
              <a:prstGeom prst="rect">
                <a:avLst/>
              </a:prstGeom>
              <a:blipFill>
                <a:blip r:embed="rId3"/>
                <a:stretch>
                  <a:fillRect t="-4286" b="-12857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2084" name="Object 4">
                <a:extLst>
                  <a:ext uri="{FF2B5EF4-FFF2-40B4-BE49-F238E27FC236}">
                    <a16:creationId xmlns:a16="http://schemas.microsoft.com/office/drawing/2014/main" id="{CCF2BC36-4DE7-4094-9EC2-2C0B16A71C86}"/>
                  </a:ext>
                </a:extLst>
              </p:cNvPr>
              <p:cNvSpPr txBox="1"/>
              <p:nvPr/>
            </p:nvSpPr>
            <p:spPr bwMode="auto">
              <a:xfrm>
                <a:off x="1294978" y="4051300"/>
                <a:ext cx="467147" cy="55086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02084" name="Object 4">
                <a:extLst>
                  <a:ext uri="{FF2B5EF4-FFF2-40B4-BE49-F238E27FC236}">
                    <a16:creationId xmlns:a16="http://schemas.microsoft.com/office/drawing/2014/main" id="{CCF2BC36-4DE7-4094-9EC2-2C0B16A71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94978" y="4051300"/>
                <a:ext cx="467147" cy="5508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2085" name="Object 5">
                <a:extLst>
                  <a:ext uri="{FF2B5EF4-FFF2-40B4-BE49-F238E27FC236}">
                    <a16:creationId xmlns:a16="http://schemas.microsoft.com/office/drawing/2014/main" id="{D4FA5D08-59D4-4B17-8094-A6B6CFEF3293}"/>
                  </a:ext>
                </a:extLst>
              </p:cNvPr>
              <p:cNvSpPr txBox="1"/>
              <p:nvPr/>
            </p:nvSpPr>
            <p:spPr bwMode="auto">
              <a:xfrm>
                <a:off x="5580112" y="2222397"/>
                <a:ext cx="2105793" cy="4318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Var</m:t>
                      </m:r>
                      <m:r>
                        <a:rPr lang="zh-CN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zh-CN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)&lt;∞.</m:t>
                      </m:r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2085" name="Object 5">
                <a:extLst>
                  <a:ext uri="{FF2B5EF4-FFF2-40B4-BE49-F238E27FC236}">
                    <a16:creationId xmlns:a16="http://schemas.microsoft.com/office/drawing/2014/main" id="{D4FA5D08-59D4-4B17-8094-A6B6CFEF3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80112" y="2222397"/>
                <a:ext cx="2105793" cy="431800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2086" name="Object 6">
                <a:extLst>
                  <a:ext uri="{FF2B5EF4-FFF2-40B4-BE49-F238E27FC236}">
                    <a16:creationId xmlns:a16="http://schemas.microsoft.com/office/drawing/2014/main" id="{2AEA8ED6-A162-410F-8916-A48F8352FC96}"/>
                  </a:ext>
                </a:extLst>
              </p:cNvPr>
              <p:cNvSpPr txBox="1"/>
              <p:nvPr/>
            </p:nvSpPr>
            <p:spPr bwMode="auto">
              <a:xfrm>
                <a:off x="2590800" y="3525838"/>
                <a:ext cx="6235502" cy="55086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Co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zh-CN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zh-CN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2800" i="1" dirty="0"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l</m:t>
                      </m:r>
                      <m:r>
                        <a:rPr lang="zh-CN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)=0,</m:t>
                      </m:r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zh-CN" alt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∀</m:t>
                            </m:r>
                            <m:r>
                              <a:rPr lang="zh-CN" alt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zh-CN" alt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zh-CN" alt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 (1.2)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2086" name="Object 6">
                <a:extLst>
                  <a:ext uri="{FF2B5EF4-FFF2-40B4-BE49-F238E27FC236}">
                    <a16:creationId xmlns:a16="http://schemas.microsoft.com/office/drawing/2014/main" id="{2AEA8ED6-A162-410F-8916-A48F8352F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90800" y="3525838"/>
                <a:ext cx="6235502" cy="5508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2087" name="Rectangle 7">
            <a:extLst>
              <a:ext uri="{FF2B5EF4-FFF2-40B4-BE49-F238E27FC236}">
                <a16:creationId xmlns:a16="http://schemas.microsoft.com/office/drawing/2014/main" id="{77234067-2B54-4C72-A195-90805370A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19" y="1031216"/>
            <a:ext cx="887935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[3]</a:t>
            </a:r>
            <a:r>
              <a:rPr lang="zh-CN" altLang="en-US" sz="28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零无偏估计法</a:t>
            </a:r>
            <a:r>
              <a:rPr lang="en-US" altLang="zh-CN" sz="28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dirty="0">
                <a:solidFill>
                  <a:schemeClr val="tx2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关于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UMVUE</a:t>
            </a:r>
            <a:r>
              <a:rPr lang="zh-CN" altLang="en-US" sz="2800" dirty="0">
                <a:solidFill>
                  <a:schemeClr val="tx2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，有如下一个判断准则</a:t>
            </a:r>
            <a:r>
              <a:rPr lang="en-US" altLang="zh-CN" sz="2800" dirty="0">
                <a:solidFill>
                  <a:schemeClr val="tx2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)</a:t>
            </a:r>
            <a:endParaRPr lang="zh-CN" altLang="en-US" sz="2800" dirty="0">
              <a:solidFill>
                <a:schemeClr val="tx2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F061A82-FB3F-4A1B-8DFF-18B149DF0F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473" y="4596605"/>
            <a:ext cx="8352928" cy="200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4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2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2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302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2082" grpId="0" animBg="1" autoUpdateAnimBg="0"/>
      <p:bldP spid="302087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BBB3B4-1B1F-4BE2-891A-8FF22239D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CAEC35E-0101-49C3-BEAD-98CBD44E4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937" y="836712"/>
            <a:ext cx="8566447" cy="583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4460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A6E38B-2A6D-41DC-B64A-5170EC5B1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53C11C8-3A6B-424E-A7E9-35DE336B84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04" y="836712"/>
            <a:ext cx="8856984" cy="15841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8DDEBAC-08B4-4CE7-B26E-0D495A16E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976" y="2636912"/>
            <a:ext cx="8535863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348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4424AB-584D-40E8-9CB6-CEE794593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91E2ABD-78B6-4AC8-B8EB-2041F4372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04" y="836712"/>
            <a:ext cx="8774104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47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2835EE-8EFD-4A02-ACB8-91D227CDB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F27952A-20C7-4005-9BB4-D789F498C6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938" y="985844"/>
            <a:ext cx="8619670" cy="56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32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C4481F-988F-4CDD-85EC-ADAC4FC67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D226F38-9091-4895-AABC-2B049C23F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938" y="908720"/>
            <a:ext cx="8702550" cy="26642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C3B6F1A-7F22-44F3-AB50-55451F605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5" y="3540720"/>
            <a:ext cx="8073263" cy="226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75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0F1899-1CB0-4EBD-8704-ED6031E87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434" y="836712"/>
            <a:ext cx="8566447" cy="742076"/>
          </a:xfrm>
        </p:spPr>
        <p:txBody>
          <a:bodyPr/>
          <a:lstStyle/>
          <a:p>
            <a:r>
              <a:rPr lang="zh-CN" altLang="en-US" dirty="0"/>
              <a:t>回忆上一讲，</a:t>
            </a:r>
            <a:r>
              <a:rPr lang="en-US" altLang="zh-CN" dirty="0"/>
              <a:t>MSE</a:t>
            </a:r>
            <a:r>
              <a:rPr lang="zh-CN" altLang="en-US" dirty="0"/>
              <a:t>评价估计量：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07C1DA-3D59-44B0-B015-A6B8C8BC0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92" y="1772816"/>
            <a:ext cx="8414065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6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877FD8-D6AB-4621-8599-A90021BF5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E719E4-5D59-4603-8FB7-23B786B76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AF4013-6970-43E2-A7F4-EC42F9B44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692696"/>
            <a:ext cx="8856984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272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B5A567-5366-4A44-B55B-BB46AA702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69" y="764704"/>
            <a:ext cx="8566447" cy="648072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有界完全统计量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213D61-C1D3-4E36-AE9E-F52112B88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556792"/>
            <a:ext cx="8928992" cy="302433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11FE0DF-CFEE-4F40-822F-A88FFE0A9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10" y="4725144"/>
            <a:ext cx="8678770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8446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A98C68-DF1D-470D-9846-8503857AE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19727B-D4E7-4571-9007-5551C9392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6" y="764704"/>
            <a:ext cx="9023799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888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B36458-C2BF-4E01-B0DC-FE118F717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C1CCD8-5618-493B-A8CF-6A15EC486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3" y="764704"/>
            <a:ext cx="8721335" cy="43204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7AD1F4D-4C4B-4D3B-AAFB-0A291F72D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90" y="5229200"/>
            <a:ext cx="8208912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670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C49002-03E1-43F0-8330-1C97487B3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907DAD-F9A1-4B10-B14E-47734A785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916527"/>
            <a:ext cx="8640960" cy="308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110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C4904A-9132-49A0-BD6C-38C007F20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363E4C-C8C1-40D4-9916-75BD70F4B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764704"/>
            <a:ext cx="8865351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3322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6BAC91-C985-4AA0-B31A-2A7D8B8D5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9F2FEF-B2C1-40E5-9B26-606609E61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916832"/>
            <a:ext cx="7107886" cy="244827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03CBF31-1D7B-4C21-AA80-4765A2808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92" y="4365104"/>
            <a:ext cx="8699564" cy="113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2813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C232A4-4C70-4009-8D46-8F7400292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8D7138-9F0C-4C34-852D-EE27BEB93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3" y="159465"/>
            <a:ext cx="8864145" cy="650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210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5B457-B896-4FB8-8CBB-B95C96637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DA2057-7D7E-4522-B9C1-6E2DD0AF0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4" y="116632"/>
            <a:ext cx="9089265" cy="39604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50B70C1-3EEC-44BC-A317-14978D2D4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3933056"/>
            <a:ext cx="8784976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470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B0BEA6-1D21-4569-84DA-172D5F3DA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D4DD5B-48BE-4BEB-A396-FF740891C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0" y="692696"/>
            <a:ext cx="8800239" cy="59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577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282F65-A6BA-4CAA-B785-1D897DF93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DA41E6-D1FD-4745-BCCA-B724907D1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90" y="3284984"/>
            <a:ext cx="8754865" cy="348020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46C7CFA-A58F-445F-9125-73F7550EB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11" y="654647"/>
            <a:ext cx="8940585" cy="21840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A64422C-6680-4636-99EC-621D07F5C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2838709"/>
            <a:ext cx="4659817" cy="36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91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689C04-0965-4F4E-9AF3-D2D50F597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4F008D-B910-4730-8DAB-77149137A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88" y="1556792"/>
            <a:ext cx="9018190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021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FAFF62-F4B6-4252-9E72-2BAB078AE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4F52F5-64E5-4CCC-BCFA-58B8A8510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30" y="1628800"/>
            <a:ext cx="8594509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560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B27E78-31B8-43E1-B5E8-3E8911845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19" y="1844824"/>
            <a:ext cx="4309608" cy="742076"/>
          </a:xfrm>
          <a:solidFill>
            <a:srgbClr val="00B0F0"/>
          </a:solidFill>
        </p:spPr>
        <p:txBody>
          <a:bodyPr/>
          <a:lstStyle/>
          <a:p>
            <a:r>
              <a:rPr lang="zh-CN" altLang="en-US" sz="4000" dirty="0"/>
              <a:t>第</a:t>
            </a:r>
            <a:r>
              <a:rPr lang="en-US" altLang="zh-CN" sz="4000" dirty="0"/>
              <a:t>6</a:t>
            </a:r>
            <a:r>
              <a:rPr lang="zh-CN" altLang="en-US" sz="4000" dirty="0"/>
              <a:t>次作业：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C36FAC-0910-4674-A9C4-2C9AD4A19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3137847"/>
            <a:ext cx="3897864" cy="2711283"/>
          </a:xfrm>
        </p:spPr>
        <p:txBody>
          <a:bodyPr>
            <a:normAutofit/>
          </a:bodyPr>
          <a:lstStyle/>
          <a:p>
            <a:r>
              <a:rPr lang="zh-CN" altLang="en-US" sz="3600" b="1" dirty="0"/>
              <a:t>孙</a:t>
            </a:r>
            <a:r>
              <a:rPr lang="en-US" altLang="zh-CN" sz="3600" b="1" dirty="0"/>
              <a:t>p.61  </a:t>
            </a:r>
            <a:r>
              <a:rPr lang="zh-CN" altLang="en-US" sz="3600" b="1" dirty="0"/>
              <a:t>习题二</a:t>
            </a:r>
            <a:endParaRPr lang="en-US" altLang="zh-CN" sz="3600" b="1" dirty="0"/>
          </a:p>
          <a:p>
            <a:r>
              <a:rPr lang="en-US" altLang="zh-CN" sz="3600" b="1" dirty="0"/>
              <a:t>29</a:t>
            </a:r>
            <a:r>
              <a:rPr lang="zh-CN" altLang="en-US" sz="3600" b="1" dirty="0"/>
              <a:t>、</a:t>
            </a:r>
            <a:r>
              <a:rPr lang="en-US" altLang="zh-CN" sz="3600" b="1" dirty="0"/>
              <a:t>30</a:t>
            </a:r>
            <a:r>
              <a:rPr lang="zh-CN" altLang="en-US" sz="3600" b="1" dirty="0"/>
              <a:t>、</a:t>
            </a:r>
            <a:r>
              <a:rPr lang="en-US" altLang="zh-CN" sz="3600" b="1" dirty="0"/>
              <a:t>31</a:t>
            </a:r>
            <a:r>
              <a:rPr lang="zh-CN" altLang="en-US" sz="3600" b="1" dirty="0"/>
              <a:t>、</a:t>
            </a:r>
            <a:r>
              <a:rPr lang="en-US" altLang="zh-CN" sz="3600" b="1" dirty="0"/>
              <a:t>32</a:t>
            </a:r>
            <a:r>
              <a:rPr lang="zh-CN" altLang="en-US" sz="3600" b="1" dirty="0"/>
              <a:t>、</a:t>
            </a:r>
            <a:r>
              <a:rPr lang="en-US" altLang="zh-CN" sz="3600" b="1" dirty="0"/>
              <a:t>33</a:t>
            </a:r>
            <a:r>
              <a:rPr lang="zh-CN" altLang="en-US" sz="3600" b="1" dirty="0"/>
              <a:t>、</a:t>
            </a:r>
            <a:r>
              <a:rPr lang="en-US" altLang="zh-CN" sz="3600" b="1"/>
              <a:t>35.</a:t>
            </a:r>
            <a:endParaRPr lang="en-US" altLang="zh-CN" sz="3600" b="1" dirty="0"/>
          </a:p>
          <a:p>
            <a:endParaRPr lang="en-US" altLang="zh-CN" sz="36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3395B4F-4515-4CD2-B01E-934F0E932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665" y="2060848"/>
            <a:ext cx="3823072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201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/>
        </p:nvSpPr>
        <p:spPr>
          <a:xfrm>
            <a:off x="3423348" y="1816797"/>
            <a:ext cx="2352076" cy="916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5400" b="1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400" b="1">
                <a:solidFill>
                  <a:srgbClr val="FFFFFF"/>
                </a:solidFill>
              </a:rPr>
              <a:t>谢 谢！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455CA1B-67D0-4641-B2C0-52CA2AB73FAA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107504" y="764704"/>
            <a:ext cx="8566150" cy="741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  <a:lvl2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2pPr>
            <a:lvl3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3pPr>
            <a:lvl4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4pPr>
            <a:lvl5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5pPr>
            <a:lvl6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6pPr>
            <a:lvl7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7pPr>
            <a:lvl8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8pPr>
            <a:lvl9pPr>
              <a:lnSpc>
                <a:spcPct val="90000"/>
              </a:lnSpc>
              <a:defRPr sz="3200" b="1">
                <a:solidFill>
                  <a:srgbClr val="C8161E"/>
                </a:solidFill>
                <a:latin typeface="等线 Light"/>
                <a:ea typeface="等线 Light"/>
                <a:cs typeface="等线 Light"/>
                <a:sym typeface="等线 Light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充分统计量的概念</a:t>
            </a:r>
            <a:r>
              <a:rPr lang="en-US" altLang="zh-CN" sz="4000" dirty="0">
                <a:latin typeface="黑体" panose="02010609060101010101" pitchFamily="49" charset="-122"/>
                <a:ea typeface="黑体" panose="02010609060101010101" pitchFamily="49" charset="-122"/>
              </a:rPr>
              <a:t>(Sufficiency) </a:t>
            </a:r>
            <a:r>
              <a:rPr lang="en-US" altLang="zh-CN" sz="240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p.37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B1E0D3-769C-4D13-AA90-6AACB87B5DBC}"/>
              </a:ext>
            </a:extLst>
          </p:cNvPr>
          <p:cNvSpPr txBox="1">
            <a:spLocks noChangeArrowheads="1"/>
          </p:cNvSpPr>
          <p:nvPr/>
        </p:nvSpPr>
        <p:spPr>
          <a:xfrm>
            <a:off x="251520" y="1556940"/>
            <a:ext cx="8640960" cy="1872059"/>
          </a:xfrm>
          <a:prstGeom prst="rect">
            <a:avLst/>
          </a:prstGeom>
          <a:noFill/>
        </p:spPr>
        <p:txBody>
          <a:bodyPr/>
          <a:lstStyle>
            <a:lvl1pPr marL="228600" indent="-2286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Trebuchet MS"/>
              <a:buChar char="▪"/>
              <a:defRPr sz="2000">
                <a:latin typeface="等线"/>
                <a:ea typeface="等线"/>
                <a:cs typeface="等线"/>
                <a:sym typeface="等线"/>
              </a:defRPr>
            </a:lvl1pPr>
            <a:lvl2pPr marL="711200" indent="-2540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Trebuchet MS"/>
              <a:buChar char="▪"/>
              <a:defRPr sz="2000">
                <a:latin typeface="等线"/>
                <a:ea typeface="等线"/>
                <a:cs typeface="等线"/>
                <a:sym typeface="等线"/>
              </a:defRPr>
            </a:lvl2pPr>
            <a:lvl3pPr marL="1200150" indent="-28575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Trebuchet MS"/>
              <a:buChar char="▪"/>
              <a:defRPr sz="2000">
                <a:latin typeface="等线"/>
                <a:ea typeface="等线"/>
                <a:cs typeface="等线"/>
                <a:sym typeface="等线"/>
              </a:defRPr>
            </a:lvl3pPr>
            <a:lvl4pPr marL="1698170" indent="-32657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Trebuchet MS"/>
              <a:buChar char="▪"/>
              <a:defRPr sz="2000">
                <a:latin typeface="等线"/>
                <a:ea typeface="等线"/>
                <a:cs typeface="等线"/>
                <a:sym typeface="等线"/>
              </a:defRPr>
            </a:lvl4pPr>
            <a:lvl5pPr marL="2155370" indent="-32657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Trebuchet MS"/>
              <a:buChar char="▪"/>
              <a:defRPr sz="2000">
                <a:latin typeface="等线"/>
                <a:ea typeface="等线"/>
                <a:cs typeface="等线"/>
                <a:sym typeface="等线"/>
              </a:defRPr>
            </a:lvl5pPr>
            <a:lvl6pPr marL="2540000" indent="-2540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Trebuchet MS"/>
              <a:buChar char="•"/>
              <a:defRPr sz="2000">
                <a:latin typeface="等线"/>
                <a:ea typeface="等线"/>
                <a:cs typeface="等线"/>
                <a:sym typeface="等线"/>
              </a:defRPr>
            </a:lvl6pPr>
            <a:lvl7pPr marL="2997200" indent="-2540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Trebuchet MS"/>
              <a:buChar char="•"/>
              <a:defRPr sz="2000">
                <a:latin typeface="等线"/>
                <a:ea typeface="等线"/>
                <a:cs typeface="等线"/>
                <a:sym typeface="等线"/>
              </a:defRPr>
            </a:lvl7pPr>
            <a:lvl8pPr marL="3454400" indent="-2540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Trebuchet MS"/>
              <a:buChar char="•"/>
              <a:defRPr sz="2000">
                <a:latin typeface="等线"/>
                <a:ea typeface="等线"/>
                <a:cs typeface="等线"/>
                <a:sym typeface="等线"/>
              </a:defRPr>
            </a:lvl8pPr>
            <a:lvl9pPr marL="3911600" indent="-2540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Trebuchet MS"/>
              <a:buChar char="•"/>
              <a:defRPr sz="2000">
                <a:latin typeface="等线"/>
                <a:ea typeface="等线"/>
                <a:cs typeface="等线"/>
                <a:sym typeface="等线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800" b="1" dirty="0">
                <a:solidFill>
                  <a:srgbClr val="29292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统计量是对样本的简化，要求：</a:t>
            </a:r>
            <a:endParaRPr lang="en-US" altLang="zh-CN" sz="2800" b="1" dirty="0">
              <a:solidFill>
                <a:srgbClr val="29292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800" b="1" dirty="0">
                <a:solidFill>
                  <a:srgbClr val="29292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800" b="1" dirty="0">
                <a:solidFill>
                  <a:srgbClr val="29292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800" b="1" dirty="0">
                <a:solidFill>
                  <a:srgbClr val="29292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）简化的程度高；</a:t>
            </a:r>
            <a:endParaRPr lang="en-US" altLang="zh-CN" sz="2800" b="1" dirty="0">
              <a:solidFill>
                <a:srgbClr val="29292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800" b="1" dirty="0">
                <a:solidFill>
                  <a:srgbClr val="29292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800" b="1" dirty="0">
                <a:solidFill>
                  <a:srgbClr val="29292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2) </a:t>
            </a:r>
            <a:r>
              <a:rPr lang="zh-CN" altLang="en-US" sz="2800" b="1" dirty="0">
                <a:solidFill>
                  <a:srgbClr val="29292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信息的损失少。</a:t>
            </a:r>
            <a:endParaRPr lang="en-US" altLang="zh-CN" sz="2800" b="1" dirty="0">
              <a:solidFill>
                <a:srgbClr val="29292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800" b="1" dirty="0">
                <a:solidFill>
                  <a:srgbClr val="29292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最好的情况是一个统计量能把</a:t>
            </a:r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全部信息</a:t>
            </a:r>
            <a:r>
              <a:rPr lang="zh-CN" altLang="en-US" sz="2800" b="1" dirty="0">
                <a:solidFill>
                  <a:srgbClr val="29292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都集中起来，也就是说信息无损失，称这样的统计量为充分统计量。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566E62E-AC98-4093-857F-ABA85D6E6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30" y="4149080"/>
            <a:ext cx="8664449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619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5FCB096-B104-4794-8431-A1E7D42D2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704"/>
            <a:ext cx="9073008" cy="127473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575957F-626B-4F6D-A02F-B309D6556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" y="2492896"/>
            <a:ext cx="8960107" cy="436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38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C1CD39-304F-42FD-B50E-D6427EF0A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59DF08-5C3F-4F99-A218-98758E684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18" y="0"/>
            <a:ext cx="9153818" cy="674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583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C728F4-9858-4ED7-AC3B-90CA1705C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667CCD-6E1A-4968-9931-67B523142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375" y="692696"/>
            <a:ext cx="9143879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08070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8161E"/>
        </a:solidFill>
        <a:ln w="25400" cap="flat">
          <a:solidFill>
            <a:srgbClr val="C8161E"/>
          </a:solidFill>
          <a:prstDash val="solid"/>
          <a:bevel/>
        </a:ln>
        <a:effectLst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C8161E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C8161E"/>
      </a:accent1>
      <a:accent2>
        <a:srgbClr val="F08300"/>
      </a:accent2>
      <a:accent3>
        <a:srgbClr val="FDD000"/>
      </a:accent3>
      <a:accent4>
        <a:srgbClr val="338D27"/>
      </a:accent4>
      <a:accent5>
        <a:srgbClr val="0086D1"/>
      </a:accent5>
      <a:accent6>
        <a:srgbClr val="004098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8161E"/>
        </a:solidFill>
        <a:ln w="25400" cap="flat">
          <a:solidFill>
            <a:srgbClr val="C8161E"/>
          </a:solidFill>
          <a:prstDash val="solid"/>
          <a:bevel/>
        </a:ln>
        <a:effectLst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C8161E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2709</TotalTime>
  <Words>930</Words>
  <Application>Microsoft Office PowerPoint</Application>
  <PresentationFormat>全屏显示(4:3)</PresentationFormat>
  <Paragraphs>111</Paragraphs>
  <Slides>53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70" baseType="lpstr">
      <vt:lpstr>Helvetica Neue</vt:lpstr>
      <vt:lpstr>等线</vt:lpstr>
      <vt:lpstr>等线 Light</vt:lpstr>
      <vt:lpstr>黑体</vt:lpstr>
      <vt:lpstr>华文行楷</vt:lpstr>
      <vt:lpstr>楷体</vt:lpstr>
      <vt:lpstr>楷体_GB2312</vt:lpstr>
      <vt:lpstr>宋体</vt:lpstr>
      <vt:lpstr>微软雅黑</vt:lpstr>
      <vt:lpstr>Arial</vt:lpstr>
      <vt:lpstr>Cambria Math</vt:lpstr>
      <vt:lpstr>Helvetica</vt:lpstr>
      <vt:lpstr>Times New Roman</vt:lpstr>
      <vt:lpstr>Trebuchet MS</vt:lpstr>
      <vt:lpstr>Wingdings</vt:lpstr>
      <vt:lpstr>Default</vt:lpstr>
      <vt:lpstr>Equation</vt:lpstr>
      <vt:lpstr>基础数理统计 (研究生公共课）</vt:lpstr>
      <vt:lpstr>主要内容</vt:lpstr>
      <vt:lpstr>*2.5 最佳点估计</vt:lpstr>
      <vt:lpstr>回忆上一讲，MSE评价估计量：</vt:lpstr>
      <vt:lpstr>PowerPoint 演示文稿</vt:lpstr>
      <vt:lpstr>充分统计量的概念(Sufficiency) p.37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如何改进无偏估计量？</vt:lpstr>
      <vt:lpstr>PowerPoint 演示文稿</vt:lpstr>
      <vt:lpstr>PowerPoint 演示文稿</vt:lpstr>
      <vt:lpstr>PowerPoint 演示文稿</vt:lpstr>
      <vt:lpstr>*完备统计量（Complete Statistic）</vt:lpstr>
      <vt:lpstr>PowerPoint 演示文稿</vt:lpstr>
      <vt:lpstr>PowerPoint 演示文稿</vt:lpstr>
      <vt:lpstr>PowerPoint 演示文稿</vt:lpstr>
      <vt:lpstr>  再写一遍：一致最小方差无偏估计 </vt:lpstr>
      <vt:lpstr>如何寻找可估参数的UMVUE？</vt:lpstr>
      <vt:lpstr>指数族中统计量的完备性   p.42</vt:lpstr>
      <vt:lpstr>PowerPoint 演示文稿</vt:lpstr>
      <vt:lpstr>指数族定义</vt:lpstr>
      <vt:lpstr>PowerPoint 演示文稿</vt:lpstr>
      <vt:lpstr>PowerPoint 演示文稿</vt:lpstr>
      <vt:lpstr>PowerPoint 演示文稿</vt:lpstr>
      <vt:lpstr>指数族的自然形式（标准形式）</vt:lpstr>
      <vt:lpstr>PowerPoint 演示文稿</vt:lpstr>
      <vt:lpstr>指数族性质</vt:lpstr>
      <vt:lpstr>PowerPoint 演示文稿</vt:lpstr>
      <vt:lpstr>如何寻找可估参数的UMVUE？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有界完全统计量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第6次作业：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参数估计</dc:title>
  <dc:creator>肖柳青</dc:creator>
  <cp:keywords>基础数理统计</cp:keywords>
  <cp:lastModifiedBy>周 石鹏</cp:lastModifiedBy>
  <cp:revision>313</cp:revision>
  <dcterms:modified xsi:type="dcterms:W3CDTF">2020-10-14T06:33:03Z</dcterms:modified>
</cp:coreProperties>
</file>